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5D5E2-8282-DB75-7EC7-D976BA0B3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C09B1-8228-1193-293E-430EDFA29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4F388-CD3D-EA46-20F3-36FE14BA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4207E-A144-1775-E1F4-6172247B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16889-951A-FB52-CBA6-69DC6159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5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33EB1-442D-44CB-2F9A-514F686C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A71B61-0C8E-3DBD-51FA-9874BFAAC9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EDB54C-4B70-08C6-E478-7443AFAD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B7D9B-02A2-B1A0-D745-DF9B8D85E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6B766-CED7-72E9-464E-A3994985D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2976A5-1F7E-60C0-1432-AD1B62547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0D297-2E3E-CFC7-F36C-45C4DC345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B35C8-289D-D6F9-D478-07862177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C60F1-C1A8-E285-8652-E3D5B5CDF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9ECEE-11AB-E4C3-CB68-A11A43AA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6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1A150-0F3D-CD99-C476-4900D954F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E47AA-EC8E-BF4A-DB15-93C85653B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786AA-8596-C4AE-8BEA-234F7303B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5FA35-855F-CD70-5310-4F7C857FE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FDB15-16B6-8BC1-A284-D89EA88F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2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6271-5B58-AB54-906A-AABB6B08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B07BA-DCF5-BC81-AA87-D310F79CF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02B4E-DC42-6431-D675-2F484DF21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B5DEE-C323-11D2-71AE-ACF7AB7C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2D992-D868-0008-8236-178C32F4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6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608F-143C-5561-398A-49E985571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D1436-0EC0-B1DF-A61E-D18CF6253D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618D1-126D-EE9D-B922-C34856737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3A0EB-E08B-5BAA-07DD-457CC0F63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1CB6C-5070-2A0C-2987-CF73E682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96B40-718F-31EF-EF86-262F6777A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CCFF2-4339-2DDE-E4F0-C87B6ED47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BFD26-1377-0B44-76CC-A1E8B098A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F66C59-095A-71D5-0C17-116D18172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576BC-5478-4B80-CD3B-023C7AB22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2308B9-64BF-67BA-7B4D-D08920DF7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6DD361-3729-6A6F-FC32-DA5149CBD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107677-9388-AFBE-05DF-B1545CCB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51A0BC-47EF-7576-C852-53EC423E1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7365-4FC8-3BC2-CC4C-71A26D321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00D051-E2E7-C0FB-3572-8BC9E301D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DA378-5A3B-66D8-B448-6A51F40D7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92583A-B43A-52D7-933C-FC296B0ED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6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2BF868-117E-B47E-8F81-214945EE0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DD51C-D133-3D58-9856-3FDA98E4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87D9A-4586-2CE4-678E-8E9E15EC6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4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A29D-0F7B-2644-C2F5-19B64E32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009B8-418F-6EED-D717-DCA5AFCEF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E41A6D-B76B-460B-D279-2604BF4B8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6D2D0-AC3E-661A-4FBC-0F52EBFF9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F48DE-FEF9-8CF6-7ABC-AF54D2850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CC94E-7CA3-4154-04DD-4FD1905A9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5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14A30-1AB4-B126-C970-19BE82C00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1CD612-731D-B43B-AACB-6B3DF9C8B4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A1236-0ECF-4F1C-1B77-489F51ECC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9AA20-4581-B0AD-5E54-A98C14760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98E03-C55F-740E-73C2-501E5F11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F3ED3-BED3-E3B4-4E5D-20506E0BA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2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56F1D-307C-0915-BB47-EBAD50DC1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F988E2-4CD1-885C-DE1B-A1ACD09A4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5A2C1-6E94-84D3-4DFB-410BAF3F1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B112D-93A6-4170-BE9A-F948F29FAC35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939B3-9F32-C359-F392-62C333539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738F9-81A2-7CA4-F5B0-002F50C9F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D71E3-35F2-40E5-9006-2A1C66BB9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0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A74C-3C88-F9D5-341D-2208C02F68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86512-A6EF-256A-8CFE-714FD589B0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letter&#10;&#10;Description automatically generated">
            <a:extLst>
              <a:ext uri="{FF2B5EF4-FFF2-40B4-BE49-F238E27FC236}">
                <a16:creationId xmlns:a16="http://schemas.microsoft.com/office/drawing/2014/main" id="{699937FD-44E8-4FD7-538C-53E3FC6AC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56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5357-8FE6-72D7-BC9B-99B0B836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14896-E946-8E11-1833-278C7B87E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page of a book">
            <a:extLst>
              <a:ext uri="{FF2B5EF4-FFF2-40B4-BE49-F238E27FC236}">
                <a16:creationId xmlns:a16="http://schemas.microsoft.com/office/drawing/2014/main" id="{A506D1FB-DE5C-BC36-2276-0316E1979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57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618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9A83-7730-9D9A-1673-F612BB30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iagram&#10;&#10;Description automatically generated">
            <a:extLst>
              <a:ext uri="{FF2B5EF4-FFF2-40B4-BE49-F238E27FC236}">
                <a16:creationId xmlns:a16="http://schemas.microsoft.com/office/drawing/2014/main" id="{AA3DECF1-07AC-959E-E585-FC5943386C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52" y="722382"/>
            <a:ext cx="5801784" cy="4351338"/>
          </a:xfrm>
          <a:prstGeom prst="rect">
            <a:avLst/>
          </a:prstGeom>
        </p:spPr>
      </p:pic>
      <p:pic>
        <p:nvPicPr>
          <p:cNvPr id="5" name="Picture 4" descr="A picture containing text, receipt&#10;&#10;Description automatically generated">
            <a:extLst>
              <a:ext uri="{FF2B5EF4-FFF2-40B4-BE49-F238E27FC236}">
                <a16:creationId xmlns:a16="http://schemas.microsoft.com/office/drawing/2014/main" id="{D54FE368-2A74-FDC5-6805-8EC988C844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090" y="722382"/>
            <a:ext cx="5980963" cy="448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99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Collins</dc:creator>
  <cp:lastModifiedBy>Alyssa Collins</cp:lastModifiedBy>
  <cp:revision>1</cp:revision>
  <dcterms:created xsi:type="dcterms:W3CDTF">2022-12-08T23:26:22Z</dcterms:created>
  <dcterms:modified xsi:type="dcterms:W3CDTF">2022-12-08T23:32:52Z</dcterms:modified>
</cp:coreProperties>
</file>