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62" r:id="rId2"/>
    <p:sldId id="271" r:id="rId3"/>
    <p:sldId id="257" r:id="rId4"/>
    <p:sldId id="258" r:id="rId5"/>
    <p:sldId id="259" r:id="rId6"/>
    <p:sldId id="260" r:id="rId7"/>
    <p:sldId id="261" r:id="rId8"/>
    <p:sldId id="263" r:id="rId9"/>
    <p:sldId id="264" r:id="rId10"/>
    <p:sldId id="266" r:id="rId11"/>
    <p:sldId id="265" r:id="rId12"/>
    <p:sldId id="267" r:id="rId13"/>
    <p:sldId id="268" r:id="rId14"/>
    <p:sldId id="269" r:id="rId15"/>
    <p:sldId id="270" r:id="rId16"/>
    <p:sldId id="292" r:id="rId17"/>
    <p:sldId id="272" r:id="rId18"/>
    <p:sldId id="273" r:id="rId19"/>
    <p:sldId id="274" r:id="rId20"/>
    <p:sldId id="275" r:id="rId21"/>
    <p:sldId id="276" r:id="rId22"/>
    <p:sldId id="277" r:id="rId23"/>
    <p:sldId id="278" r:id="rId24"/>
    <p:sldId id="279" r:id="rId25"/>
    <p:sldId id="280" r:id="rId26"/>
    <p:sldId id="281" r:id="rId27"/>
    <p:sldId id="285" r:id="rId28"/>
    <p:sldId id="283" r:id="rId29"/>
    <p:sldId id="282" r:id="rId30"/>
    <p:sldId id="284" r:id="rId31"/>
    <p:sldId id="286" r:id="rId32"/>
    <p:sldId id="293" r:id="rId33"/>
    <p:sldId id="294" r:id="rId34"/>
    <p:sldId id="287" r:id="rId35"/>
    <p:sldId id="288" r:id="rId36"/>
    <p:sldId id="289" r:id="rId37"/>
    <p:sldId id="290" r:id="rId38"/>
    <p:sldId id="291" r:id="rId39"/>
    <p:sldId id="295" r:id="rId40"/>
    <p:sldId id="296" r:id="rId41"/>
    <p:sldId id="297" r:id="rId42"/>
    <p:sldId id="298" r:id="rId43"/>
    <p:sldId id="299" r:id="rId4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94660"/>
  </p:normalViewPr>
  <p:slideViewPr>
    <p:cSldViewPr snapToGrid="0">
      <p:cViewPr varScale="1">
        <p:scale>
          <a:sx n="105" d="100"/>
          <a:sy n="105" d="100"/>
        </p:scale>
        <p:origin x="828" y="-27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11:36.008"/>
    </inkml:context>
    <inkml:brush xml:id="br0">
      <inkml:brushProperty name="width" value="0.1" units="cm"/>
      <inkml:brushProperty name="height" value="0.1" units="cm"/>
      <inkml:brushProperty name="color" value="#E71224"/>
    </inkml:brush>
  </inkml:definitions>
  <inkml:trace contextRef="#ctx0" brushRef="#br0">14834 1 24575,'-2'1'0,"0"0"0,0 1 0,0-1 0,1 1 0,-1-1 0,0 1 0,1 0 0,-1 0 0,1 0 0,-1 0 0,1 0 0,0 0 0,0 0 0,0 0 0,0 0 0,0 0 0,0 5 0,-3 2 0,-86 195 0,17-36 0,46-113 0,16-35 0,1 0 0,1 0 0,1 1 0,0 0 0,2 0 0,0 1 0,1 0 0,-2 35 0,2-10 0,-1 0 0,-3 0 0,-23 74 0,15-62 0,-5 23 0,-3-2 0,-66 140 0,50-128 0,-44 141 0,34-85 0,25-66 0,-19 108 0,35-141 0,7-40 0,0 0 0,0-1 0,-1 0 0,0 0 0,0 0 0,0 0 0,-1-1 0,-1 0 0,1 0 0,-1 0 0,0-1 0,-1 1 0,0-1 0,-7 4 0,-13 10 0,-2-2 0,-40 19 0,52-28 0,-91 42 0,-220 71 0,291-112 0,-1-2 0,0-1 0,-1-1 0,-74-1 0,-154-22 0,112 4 0,-366 8 0,75 4 0,389-5 0,1-2 0,-101-28 0,21 3 0,-107-11 0,8 24 0,-381-43 0,374 30 0,54 6 0,-377 9 0,542 20 0,0 1 0,0 1 0,0 1 0,-39 14 0,-3 1 0,-129 34 0,-320 71 0,496-123 0,1-1 0,-1 0 0,1-1 0,-1-1 0,-33-6 0,-81-30 0,5 2 0,54 22 0,-146-5 0,-79 20 0,94 2 0,-1355-4 0,1521-2 0,-1-2 0,1-1 0,-45-13 0,-7 0 0,-103-16 0,-2 9 0,-301-1 0,-670 30 0,611-7 0,485 0 0,-113-21 0,111 13 0,-102-5 0,171 16 0,-86-1 0,-177 19 0,-30 6 0,211-20 0,-147 9 0,-291 10 0,485-21 0,0 1 0,-1 2 0,-69 19 0,-107 48 0,77-24 0,118-42 0,8-3 0,1 1 0,0 0 0,0 0 0,-14 9 0,22-11 0,0 0 0,1 0 0,-1 0 0,1 0 0,-1 1 0,1-1 0,0 1 0,-1-1 0,1 1 0,1 0 0,-1 0 0,0 0 0,1 0 0,-1 0 0,1 1 0,0-1 0,0 0 0,1 1 0,-2 4 0,0 39 0,1 1 0,7 58 0,1 25 0,-9 21 0,4 158 0,11-214 0,-7-59 0,2 47 0,-8 353 0,-1-206 0,2-212 0,0 0 0,2 0 0,0 0 0,1 0 0,1-1 0,0 0 0,2 1 0,15 30 0,-5-17 0,2-1 0,2-1 0,40 46 0,-31-33 0,-28-38 0,1-1 0,-1 1 0,1 0 0,0-1 0,0 0 0,1 0 0,-1 0 0,1 0 0,0 0 0,0-1 0,0 1 0,0-1 0,1 0 0,0-1 0,-1 1 0,1-1 0,0 0 0,0 0 0,0 0 0,9 1 0,4-3 0,0-1 0,0 0 0,0-1 0,0-2 0,0 1 0,0-2 0,-1-1 0,0 0 0,19-10 0,12-2 0,102-29 0,-87 29 0,-1-2 0,85-41 0,-121 50 0,1 1 0,0 1 0,0 1 0,1 2 0,0 1 0,33-3 0,68-13 0,354-56 0,-401 67 0,430-70 0,-425 69 0,652-52 0,1974 64 0,-2711-1 0,-1 0 0,0 0 0,1-1 0,-1 1 0,0 0 0,1 0 0,-1 0 0,0 1 0,1-1 0,-1 0 0,0 0 0,0 1 0,1-1 0,-1 1 0,0-1 0,0 1 0,1 0 0,-1-1 0,0 1 0,0 0 0,0 0 0,0 0 0,0-1 0,0 1 0,0 0 0,-1 0 0,1 1 0,0-1 0,0 0 0,-1 0 0,1 0 0,-1 0 0,1 1 0,-1-1 0,1 0 0,-1 0 0,0 1 0,0-1 0,0 0 0,0 1 0,0-1 0,0 0 0,0 1 0,0-1 0,0 0 0,0 1 0,-1-1 0,1 0 0,0 0 0,-1 1 0,1-1 0,-1 0 0,-1 2 0,-3 10 0,-2-1 0,1 0 0,-17 23 0,19-30 0,-73 92 0,49-64 0,-43 65 0,28-29 0,-63 78 0,75-113 0,-56 48 0,22-22 0,-47 43 0,-70 73 0,112-101 0,40-46 0,2 1 0,1 2 0,-42 65 0,36-42 0,-2-2 0,-2-1 0,-2-3 0,-58 57 0,86-93 0,0 0 0,1 1 0,1 1 0,-13 24 0,-10 16 0,-161 214 0,166-235 0,-1-1 0,-2-2 0,-42 36 0,43-43 0,1 2 0,1 2 0,1 0 0,-40 58 0,56-70 0,1 0 0,1 1 0,0 0 0,1 0 0,1 1 0,-8 35 0,12-41 0,1 1 0,1-1 0,0 1 0,1-1 0,0 1 0,1-1 0,0 1 0,1-1 0,0 0 0,1 0 0,7 15 0,11 17 0,2-1 0,54 74 0,1-1 0,-75-108 0,1 1 0,-1 0 0,0-1 0,-1 1 0,0 1 0,0-1 0,-1 0 0,0 1 0,-1-1 0,0 1 0,0-1 0,-1 1 0,-1 0 0,-2 15 0,1-12 0,-1-1 0,-1 0 0,0 0 0,-1 0 0,-1 0 0,1-1 0,-2 0 0,1 0 0,-2-1 0,-12 15 0,1-3 0,1 0 0,-27 43 0,39-54 0,1 0 0,0 0 0,0 1 0,1 0 0,1 0 0,0 0 0,0 0 0,-1 24 0,5 205 0,1-97 0,-1-120 0,1-1 0,1 0 0,2 0 0,0 0 0,12 35 0,53 105 0,-63-149 0,-2 1 0,1 1 0,-2-1 0,0 1 0,-1 0 0,2 30 0,-7 100 0,-1-57 0,2-60 0,3 39 0,-2-64 0,1 0 0,0 0 0,0 0 0,1 0 0,-1-1 0,1 1 0,0 0 0,0-1 0,0 1 0,0-1 0,0 1 0,1-1 0,0 0 0,3 3 0,5 3 0,0 0 0,1-1 0,0 0 0,0-1 0,0-1 0,1 0 0,0-1 0,0 0 0,0 0 0,1-2 0,0 0 0,0 0 0,0-1 0,23 0 0,37 6 0,126 32 0,-7-1 0,-155-34 0,72 2 0,-95-8 0,0 0 0,1-1 0,-1 0 0,0-2 0,-1 0 0,1 0 0,22-11 0,-6 1 0,1 0 0,0 2 0,36-8 0,-53 17 0,0 0 0,0 2 0,0-1 0,0 2 0,0 0 0,0 0 0,0 2 0,0 0 0,25 7 0,-27-6 0,223 67 0,266 41 0,191-44 0,-392-44 0,-124-12 0,175 22 0,-315-24 0,-1 1 0,65 30 0,-18-8 0,-74-28 0,1 0 0,0 1 0,-1 0 0,0 1 0,0-1 0,-1 2 0,0-1 0,0 1 0,13 15 0,-2 1 0,-2 2 0,17 28 0,-18-26 0,37 48 0,114 90 0,-115-117 0,-45-42 0,-1 1 0,-1-1 0,1 1 0,-1 1 0,0-1 0,-1 1 0,1 0 0,-2 0 0,1 0 0,2 9 0,0 6 0,-1 0 0,2 32 0,-5-35 0,1 0 0,1-1 0,0 1 0,12 31 0,-15-48 0,1 0 0,0 0 0,0 0 0,0-1 0,0 1 0,0 0 0,1-1 0,-1 0 0,1 1 0,-1-1 0,1 0 0,0 0 0,0 0 0,0-1 0,0 1 0,0-1 0,0 0 0,0 0 0,5 1 0,6 1 0,1 0 0,-1-1 0,19 0 0,-20-2 0,278-1 0,35 2 0,-287 4 0,0 2 0,0 1 0,49 18 0,16 4 0,793 118 0,-822-138 0,106 18 0,87 7 0,99 6 0,-285-39 0,305-4 0,-349-4 0,1-2 0,-1-2 0,0-1 0,-1-2 0,49-24 0,-34 15 0,-41 16 0,0 0 0,-1 0 0,0-1 0,0 0 0,-1-1 0,15-15 0,-17 16 0,0 0 0,0 0 0,1 1 0,0 0 0,0 1 0,0-1 0,0 1 0,1 1 0,0 0 0,14-5 0,36-7 0,-1-3 0,-2-3 0,58-29 0,-109 48 0,1-1 0,-1 0 0,1 0 0,-1 0 0,0 0 0,-1-1 0,1 0 0,-1 0 0,0 0 0,0-1 0,-1 1 0,1-1 0,-1 0 0,4-11 0,1-8 0,-1 0 0,7-40 0,2-11 0,-13 64 0,0 0 0,-1 0 0,-1 0 0,0 0 0,0 0 0,-2 0 0,1 0 0,-1 0 0,-1 0 0,-6-21 0,5 13 0,1 9 0,2 0 0,0 1 0,0-1 0,1 0 0,0 0 0,0 1 0,2-1 0,3-12 0,33-84 0,-33 93 0,11-22 0,26-44 0,-23 46 0,23-53 0,59-215 0,-41 110 0,-24 90 0,29-95 0,44-128 0,-86 256 0,-15 44 0,0 0 0,-2 0 0,0-1 0,-2 1 0,-1-2 0,2-35 0,-7 13 0,-1 0 0,2-1 0,2 1 0,3 0 0,12-58 0,-7 58 0,-2 0 0,1-57 0,-6 74 0,4-23 0,23-87 0,-14 73 0,14-50 0,68-175 0,-71 232 0,-14 33 0,18-58 0,-11 24 0,3 1 0,37-70 0,-32 73 0,-2-1 0,27-91 0,-14-40 0,-12 52 0,-5 28 0,-9 42 0,3 2 0,27-76 0,67-167 0,-75 208 0,-22 61 0,-2-1 0,10-79 0,-13 63 0,0 4 0,1-69 0,4-25 0,-1 3 0,-10 124 0,0 0 0,8-30 0,-6 29 0,0 0 0,1-26 0,-4-18 0,8-129 0,-5 164 0,1 1 0,1 0 0,1 1 0,18-43 0,-6 22 0,-11 29 0,0-1 0,2 1 0,19-31 0,-25 45 0,2 0 0,-1 1 0,1 0 0,0 0 0,0 0 0,0 1 0,1-1 0,0 2 0,0-1 0,0 1 0,1 0 0,0 1 0,13-5 0,183-66 0,-177 62 0,-1-1 0,0-1 0,-1-2 0,-1 0 0,30-26 0,-47 35 0,0 2 0,0-1 0,1 1 0,0 0 0,0 0 0,0 1 0,0 0 0,1 1 0,0 0 0,-1 0 0,11-1 0,1 1 0,1 1 0,-1 2 0,40 2 0,-5 6 0,0 1 0,0 4 0,80 28 0,57 14 0,-146-48 0,0-3 0,0-1 0,79-6 0,-24 0 0,-91 2 0,0-1 0,0 1 0,0-2 0,0 1 0,0-1 0,0-1 0,-1 0 0,0 0 0,0-1 0,0 0 0,13-10 0,5-6 0,0-1 0,25-28 0,32-51 0,-69 80 0,1 0 0,1 0 0,1 2 0,1 0 0,1 1 0,28-19 0,-46 35 0,27-16 0,44-36 0,-64 46 0,-1 0 0,0-1 0,0 0 0,-1 0 0,0 0 0,-1-1 0,0 0 0,8-18 0,0-6 0,-1-1 0,-2 0 0,8-44 0,-12 46 0,2 1 0,14-35 0,13-42 0,-28 75 0,3 1 0,0 0 0,2 1 0,2 0 0,1 1 0,1 1 0,2 0 0,0 1 0,32-34 0,-41 51 0,-1-1 0,0 0 0,0 0 0,-2-1 0,1-1 0,-2 1 0,0-1 0,-1 0 0,0 0 0,-1-1 0,-1 1 0,1-17 0,1-25 0,-3 0 0,-6-60 0,0 9 0,5 100 0,-1-1 0,0 1 0,0 0 0,-1-1 0,0 1 0,-1 0 0,0 0 0,0 0 0,-1 0 0,0 0 0,0 0 0,-1 0 0,0 1 0,0 0 0,0 0 0,-1 0 0,-1 0 0,1 1 0,-9-8 0,-15-10 0,-38-25 0,38 30 0,-43-38 0,-76-103 0,125 142 0,-1 1 0,-1 1 0,0 2 0,-1 0 0,-42-16 0,48 22 0,-54-17 0,57 21 0,0-1 0,0-1 0,-30-15 0,-266-165 0,286 172 0,-2 1 0,0 2 0,0 1 0,-1 1 0,0 1 0,-1 2 0,1 1 0,-57-2 0,-447-16 0,506 22 0,0-2 0,-42-10 0,62 11 0,0 0 0,0-1 0,0 0 0,0-1 0,0 1 0,1-2 0,0 1 0,0-1 0,0 0 0,0 0 0,1-1 0,-9-9 0,-16-24-455,-2 2 0,-47-40 0,57 58-6371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04:21.62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 0,'655'52'0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1T22:17:54.83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55,'34'1,"1"-2,-1-1,56-12,-20 0,1 2,1 4,-1 3,139 9,-181-1,0 2,42 13,-44-10,1-2,44 6,-48-11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1T22:18:03.11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81,'23'-1,"0"0,-1-1,1-2,-1 0,0-1,30-12,-14 5,0 2,1 2,1 1,50-2,163 8,-121 4,-128-3,0 0,0 0,-1 1,1-1,0 1,0 0,-1 0,1 1,0-1,-1 1,1-1,-1 1,0 0,0 1,6 4,-8-7,-1 1,1 0,0 0,0 0,-1 1,1-1,-1 0,1 0,-1 0,1 0,-1 0,0 1,1-1,-1 0,0 0,0 1,0-1,0 0,0 0,-1 2,1-1,-1 1,0-1,0 0,0 0,-1 0,1 0,0 0,-1 0,1 0,-1 0,0-1,0 1,0-1,-2 3,-3 0,0 0,0 0,0-1,-1 0,1 0,-1-1,0 0,1 0,-1-1,-16 1,-11-1,-43-4,21 0,-57 4,-83-3,43-24,131 25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18:06.11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131 0 0,'-131'79'0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1T22:18:10.42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31,'25'0,"0"-1,-1-2,42-9,-25 6,0 1,1 2,80 5,-37 0,-64-1,1 2,-1 0,1 2,-1 0,0 2,23 9,-21-7,0-1,1-1,0-1,27 3,-28-7</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18:12.59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26 0,'760'-26'0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1T22:18:16.80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55,'238'-19,"-166"11,4-4,-50 7,0 1,34-1,-30 4,3 0,0 2,0 1,47 8,-56-4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18:19.17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 0,'761'0'0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18:22.55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26 0,'811'-26'0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18:24.81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 0,'838'26'0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11:49.557"/>
    </inkml:context>
    <inkml:brush xml:id="br0">
      <inkml:brushProperty name="width" value="0.1" units="cm"/>
      <inkml:brushProperty name="height" value="0.1" units="cm"/>
      <inkml:brushProperty name="color" value="#E71224"/>
    </inkml:brush>
  </inkml:definitions>
  <inkml:trace contextRef="#ctx0" brushRef="#br0">0 0 24504,'0'12311'0,"12311"-12311"0,-12311-12311 0,-12311 12311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18:30.41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 0,'576'0'0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18:33.77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27 0,'864'-27'0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18:35.86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 0,'838'26'0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1T22:18:37.68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58,'32'-1,"0"-2,35-8,-35 6,79-11,218-1,-261 15,-44 1,0 0,0 1,0 1,0 1,40 10,-47-6</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1T22:18:39.51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0,'705'0,"-680"0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18:42.04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 0,'813'27'0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1T22:18:46.43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79,'21'2,"0"1,0 0,0 2,0 0,-1 1,22 10,-19-7,-1-1,1-1,0-1,40 5,-35-8,0 1,47 15,-50-12,-1-1,1-1,0-1,29 1,-25-5,-1 2,56 10,-73-12,0 1,0-1,0-1,0 0,0-1,-1 0,1 0,-1-1,1 0,-1-1,0 0,0-1,0 0,-1-1,15-11,-24 17,1 0,0-1,0 1,0-1,0 1,0-1,-1 1,1-1,0 0,0 1,-1-1,1 0,-1 0,1 1,-1-1,1 0,-1 0,1 0,-1 0,1 0,-1 0,0 0,0 0,0 0,1 0,-1 0,0 0,0 0,0 1,0-1,-1 0,1 0,0 0,0 0,-1 0,1 0,0 0,-1 0,1 0,-1 0,1 0,-1 1,1-1,-1 0,0 0,1 1,-1-1,0 0,0 1,1-1,-1 1,0-1,0 1,0-1,-1 1,-10-7,0 2,0 0,-21-6,8 2,-26-20,44 24,0 0,0 1,0 0,-1 0,1 1,-1-1,0 2,0-1,0 1,0 1,-9-2,-247-20,65 21,111 3,65-1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18:58.52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 0,'760'157'0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19:02.01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 0,'708'104'0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2T17:30:53.60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 0,'1834'0'0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1T22:03:21.54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0,'5'0,"5"0,2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2T17:31:00.61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82,'100'0,"600"-20,-215 12,-284 10,223-23,-248-1,-112 14,1 3,120 6,-65 2,-91-2,0 2,0 1,-1 1,0 1,28 11,-14-9,0-1,0-2,0-2,0-2,59-6,8 2,0 1,128 5,-148 9,-52-6,55 2,-46-8,-1 2,65 11,-74-8,1-2,0-1,0-2,0-2,52-9,11 1,17-4,-60 7,75-2,-1 10,-109-1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2T17:31:07.05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1 108,'27'-2,"-1"-2,1 0,-1-2,0 0,27-12,-15 6,49-9,-22 8,-39 6,2 2,47-2,23 5,183 20,-52 9,-144-13,-33-5,83 5,-105-12,45 9,-47-6,53 3,927-9,-973 3,-1 1,1 2,36 11,22 2,14-2,210 3,-276-19,0-3,-1-1,1-2,40-12,19-8,1 5,113-9,-125 19,-48 5,64-2,25 10,154-4,-181-10,-63 6,52-2,-8 9,-61-1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2T17:31:10.34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0,'445'20,"-322"-11,137-9,-102-3,-131 3</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2T17:31:22.79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1 126,'403'-16,"-22"-32,-167 16,-154 24,0 3,121 6,-70 1,761-1,-709 7,291 53,-290-35,-126-21,0-2,0-2,74-7,113-30,-59 7,-92 18,-13 1,120-4,513 16,-679-3,-1-1,1 0,27-8,-41 9,17-4</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2T17:31:24.99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52 0,'837'-52'0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2T17:31:29.35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70,'2137'0,"-1880"14,-10-1,1341-14,-1556-1,0-1,0-2,52-15,-1 0,64-10,-98 20,-27 4</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2T17:31:31.35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2,'138'-1,"156"3,-120 21,-151-21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2T17:32:09.58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0 134,'1422'0,"-1372"-2,0-3,83-19,-55 9,62-9,-107 19,0 1,0 1,49 2,-41 2,65-8,137-30,-145 30,130 6,-93 4,-110-3</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2T17:32:12.11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38,'41'-2,"54"-9,25-2,14 14,59-4,-172-1,-6-1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2T17:32:17.81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95,'180'3,"234"-11,-368 4,232-14,-143 20,9 2,1-7,169-23,-263 17,-9 1,84-5,567 14,-678-1,-1-2,1 1,19-6,-12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03:25.44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 0,'1964'0'0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2T17:32:20.20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 0,'524'104'0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2T17:32:22.98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0 163,'253'2,"278"-4,-454-4,85-17,-55 5,-58 12,136-25,-67 11,46-13,-131 25,0 2,0 1,62-1,102 13,-143-1,0 3,105 32,7 2,-125-38,0-1,1-2,66-6,-5 1,103 19,-130-8,-53-6</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2T17:32:26.13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0,'5'0,"5"0,6 0,5 0,2 0,3 0,1 0,0 0,9 0,3 0,4 0,-1 0,-4 0,-3 0,-3 0,-3 0,-2 0,-5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2T17:32:41.65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52,'35'-1,"56"-11,23-1,213 29,-241-8,94-5,-119-5,115 14,-54 0,0-5,129-8,-77-2,-151 3,-5 1,0 0,0-2,-1 0,1-1,0 0,-1-2,0 0,0-1,19-8,-12 3,-1 1,1 1,49-9,-54 14</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2T17:32:45.59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1,'1'2,"-1"0,0 1,1-1,-1 0,1 0,0 0,-1 1,1-1,0 0,0 0,1 0,-1 0,0-1,1 1,-1 0,1 0,-1-1,1 1,0-1,0 1,0-1,0 0,0 0,0 0,0 0,0 0,0 0,0-1,1 1,-1-1,4 1,10 1,0 0,0-1,25-1,-22-1,1094-1,-704 2,-378-1,56-11,-53 6,42-1,-43 4,48-9,-25 3,-41 7</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2T17:32:48.02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1 101,'10'-1,"0"0,0-1,0 0,11-4,33-6,58 9,173 16,7 1,-56-1,5 1,-142-13,101-3,-62-20,-7 1,306-17,-312 15,-117 22,-4 2,-1-1,0 0,0-1,0 1,0 0,1-1,-1 0,0 0,0 0,0 0,0 0,0 0,3-3,-5-2,-5 2</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2T17:32:50.66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28,'504'13,"28"0,-443-12,-11 0,-1-3,88-14,-84 7,0 4,122 7,-65 0,10 1,164-6,-231-10,-56 8,49-4,-46 9,-3-1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2T17:33:52.64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 0,'2698'0'0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2T17:33:56.32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 0,'2017'79'0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2T17:33:59.51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27,'156'3,"167"-6,-220-10,21 0,-99 13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03:35.12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0 224 0,'2016'0'0,"-2462"-223"0,892 446 0,-892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2T17:34:06.11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0 131 0,'4111'-131'0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2T17:34:08.74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0,'489'20,"-298"-13,-156-7</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2T17:34:12.63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 0,'4033'0'0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2T17:34:16.55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31,'31'0,"-1"-1,0-2,46-9,-37 5,1 3,-1 1,75 4,-41 1,-40 0,-1 2,0 2,0 1,61 21,-10-2,-29-8,-35-11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2T17:34:26.12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1,'501'0,"-472"1,0 2,30 7,-29-5,57 4,959-10,-1046 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2T17:34:28.70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 0,'1702'0'0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03:42.21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 0,'1939'0'0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03:48.20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 0,'1885'0'0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04:06.33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26 0,'551'-26'0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04:19.59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78 0,'576'-78'0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59C3EA5-DCBA-4C46-B580-F7DD7053FDC0}" type="datetimeFigureOut">
              <a:rPr lang="en-US" smtClean="0"/>
              <a:t>11/22/2024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42F624D-562C-4981-93D9-0BD92DC0E86A}" type="slidenum">
              <a:rPr lang="en-US" smtClean="0"/>
              <a:t>‹#›</a:t>
            </a:fld>
            <a:endParaRPr lang="en-US"/>
          </a:p>
        </p:txBody>
      </p:sp>
    </p:spTree>
    <p:extLst>
      <p:ext uri="{BB962C8B-B14F-4D97-AF65-F5344CB8AC3E}">
        <p14:creationId xmlns:p14="http://schemas.microsoft.com/office/powerpoint/2010/main" val="1320007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Lst>
          </p:cNvPr>
          <p:cNvSpPr/>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C2572-8518-46FF-8F60-FE2963DF4A6E}"/>
              </a:ext>
            </a:extLst>
          </p:cNvPr>
          <p:cNvSpPr>
            <a:spLocks noGrp="1"/>
          </p:cNvSpPr>
          <p:nvPr>
            <p:ph type="ctrTitle"/>
          </p:nvPr>
        </p:nvSpPr>
        <p:spPr>
          <a:xfrm>
            <a:off x="960120" y="640080"/>
            <a:ext cx="10268712" cy="3227832"/>
          </a:xfrm>
        </p:spPr>
        <p:txBody>
          <a:bodyPr anchor="b">
            <a:normAutofit/>
          </a:bodyPr>
          <a:lstStyle>
            <a:lvl1pPr algn="ctr">
              <a:defRPr sz="8800" baseline="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A7A0C76A-7715-48A4-8CF5-14BBF61962A1}"/>
              </a:ext>
            </a:extLst>
          </p:cNvPr>
          <p:cNvSpPr>
            <a:spLocks noGrp="1"/>
          </p:cNvSpPr>
          <p:nvPr>
            <p:ph type="subTitle" idx="1"/>
          </p:nvPr>
        </p:nvSpPr>
        <p:spPr>
          <a:xfrm>
            <a:off x="960120" y="4526280"/>
            <a:ext cx="10268712" cy="1508760"/>
          </a:xfrm>
        </p:spPr>
        <p:txBody>
          <a:bodyPr>
            <a:normAutofit/>
          </a:bodyPr>
          <a:lstStyle>
            <a:lvl1pPr marL="0" indent="0" algn="ctr">
              <a:buNone/>
              <a:defRPr sz="3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10">
            <a:extLst>
              <a:ext uri="{FF2B5EF4-FFF2-40B4-BE49-F238E27FC236}">
                <a16:creationId xmlns:a16="http://schemas.microsoft.com/office/drawing/2014/main" id="{52D4EF84-F7DF-49C5-9285-301284ADB99A}"/>
              </a:ext>
            </a:extLst>
          </p:cNvPr>
          <p:cNvSpPr>
            <a:spLocks noGrp="1"/>
          </p:cNvSpPr>
          <p:nvPr>
            <p:ph type="dt" sz="half" idx="10"/>
          </p:nvPr>
        </p:nvSpPr>
        <p:spPr/>
        <p:txBody>
          <a:bodyPr/>
          <a:lstStyle>
            <a:lvl1pPr>
              <a:defRPr>
                <a:solidFill>
                  <a:schemeClr val="bg1"/>
                </a:solidFill>
              </a:defRPr>
            </a:lvl1pPr>
          </a:lstStyle>
          <a:p>
            <a:pPr algn="r"/>
            <a:fld id="{A37D6D71-8B28-4ED6-B932-04B197003D23}" type="datetimeFigureOut">
              <a:rPr lang="en-US" smtClean="0"/>
              <a:pPr algn="r"/>
              <a:t>11/22/2024</a:t>
            </a:fld>
            <a:endParaRPr lang="en-US" dirty="0"/>
          </a:p>
        </p:txBody>
      </p:sp>
      <p:sp>
        <p:nvSpPr>
          <p:cNvPr id="12" name="Footer Placeholder 11">
            <a:extLst>
              <a:ext uri="{FF2B5EF4-FFF2-40B4-BE49-F238E27FC236}">
                <a16:creationId xmlns:a16="http://schemas.microsoft.com/office/drawing/2014/main" id="{81266E04-79AF-49EF-86BC-DB29D304BBEC}"/>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13" name="Slide Number Placeholder 12">
            <a:extLst>
              <a:ext uri="{FF2B5EF4-FFF2-40B4-BE49-F238E27FC236}">
                <a16:creationId xmlns:a16="http://schemas.microsoft.com/office/drawing/2014/main" id="{90DF5B53-9A9A-46CE-A910-25ADA58753A8}"/>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145833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27B9-64C6-4AFE-8E67-F60CD17A8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92656D-F600-4D76-8A0F-BDBE78759B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A13412-4939-4879-B91F-BB5B029B6CEB}"/>
              </a:ext>
            </a:extLst>
          </p:cNvPr>
          <p:cNvSpPr>
            <a:spLocks noGrp="1"/>
          </p:cNvSpPr>
          <p:nvPr>
            <p:ph type="dt" sz="half" idx="10"/>
          </p:nvPr>
        </p:nvSpPr>
        <p:spPr/>
        <p:txBody>
          <a:bodyPr/>
          <a:lstStyle/>
          <a:p>
            <a:pPr algn="r"/>
            <a:fld id="{A37D6D71-8B28-4ED6-B932-04B197003D23}" type="datetimeFigureOut">
              <a:rPr lang="en-US" smtClean="0"/>
              <a:pPr algn="r"/>
              <a:t>11/22/2024</a:t>
            </a:fld>
            <a:endParaRPr lang="en-US" dirty="0"/>
          </a:p>
        </p:txBody>
      </p:sp>
      <p:sp>
        <p:nvSpPr>
          <p:cNvPr id="8" name="Footer Placeholder 7">
            <a:extLst>
              <a:ext uri="{FF2B5EF4-FFF2-40B4-BE49-F238E27FC236}">
                <a16:creationId xmlns:a16="http://schemas.microsoft.com/office/drawing/2014/main" id="{95237DB9-DE7D-4687-82D7-612600F06C3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6C819356-0444-4C23-82D3-E2FDE28D3DCB}"/>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617784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B51B7C-D548-4AB7-90A4-C196105E6D56}"/>
              </a:ext>
            </a:extLst>
          </p:cNvPr>
          <p:cNvSpPr/>
          <p:nvPr/>
        </p:nvSpPr>
        <p:spPr>
          <a:xfrm>
            <a:off x="7108274" y="0"/>
            <a:ext cx="50837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32DC521B-8B54-4843-9FF4-B2C30FA0043F}"/>
              </a:ext>
            </a:extLst>
          </p:cNvPr>
          <p:cNvSpPr>
            <a:spLocks noGrp="1"/>
          </p:cNvSpPr>
          <p:nvPr>
            <p:ph type="title" orient="vert"/>
          </p:nvPr>
        </p:nvSpPr>
        <p:spPr>
          <a:xfrm>
            <a:off x="7751740" y="643467"/>
            <a:ext cx="3477092" cy="5533495"/>
          </a:xfrm>
        </p:spPr>
        <p:txBody>
          <a:bodyPr vert="eaVert" tIns="91440" bIns="91440"/>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10E3F10-9E27-41E6-A965-4243E37BE3D5}"/>
              </a:ext>
            </a:extLst>
          </p:cNvPr>
          <p:cNvSpPr>
            <a:spLocks noGrp="1"/>
          </p:cNvSpPr>
          <p:nvPr>
            <p:ph type="body" orient="vert" idx="1"/>
          </p:nvPr>
        </p:nvSpPr>
        <p:spPr>
          <a:xfrm>
            <a:off x="960120" y="643467"/>
            <a:ext cx="5504687" cy="5533496"/>
          </a:xfrm>
        </p:spPr>
        <p:txBody>
          <a:bodyPr vert="eaVert" t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341D62D-51A0-4AD7-8027-BF548FB6AAF3}"/>
              </a:ext>
            </a:extLst>
          </p:cNvPr>
          <p:cNvSpPr>
            <a:spLocks noGrp="1"/>
          </p:cNvSpPr>
          <p:nvPr>
            <p:ph type="dt" sz="half" idx="10"/>
          </p:nvPr>
        </p:nvSpPr>
        <p:spPr>
          <a:xfrm>
            <a:off x="7617898" y="6356350"/>
            <a:ext cx="2522798" cy="365125"/>
          </a:xfrm>
        </p:spPr>
        <p:txBody>
          <a:bodyPr/>
          <a:lstStyle>
            <a:lvl1pPr>
              <a:defRPr>
                <a:solidFill>
                  <a:schemeClr val="bg1"/>
                </a:solidFill>
              </a:defRPr>
            </a:lvl1pPr>
          </a:lstStyle>
          <a:p>
            <a:pPr algn="r"/>
            <a:fld id="{A37D6D71-8B28-4ED6-B932-04B197003D23}" type="datetimeFigureOut">
              <a:rPr lang="en-US" smtClean="0"/>
              <a:pPr algn="r"/>
              <a:t>11/22/2024</a:t>
            </a:fld>
            <a:endParaRPr lang="en-US" dirty="0"/>
          </a:p>
        </p:txBody>
      </p:sp>
      <p:sp>
        <p:nvSpPr>
          <p:cNvPr id="8" name="Footer Placeholder 7">
            <a:extLst>
              <a:ext uri="{FF2B5EF4-FFF2-40B4-BE49-F238E27FC236}">
                <a16:creationId xmlns:a16="http://schemas.microsoft.com/office/drawing/2014/main" id="{A5857492-A701-44A1-B1D5-7B2C8CD06582}"/>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EED2E8AE-F1AA-4D19-A434-102501D3B460}"/>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282597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p:txBody>
          <a:bodyPr/>
          <a:lstStyle/>
          <a:p>
            <a:pPr algn="r"/>
            <a:fld id="{A37D6D71-8B28-4ED6-B932-04B197003D23}" type="datetimeFigureOut">
              <a:rPr lang="en-US" smtClean="0"/>
              <a:pPr algn="r"/>
              <a:t>11/22/2024</a:t>
            </a:fld>
            <a:endParaRPr lang="en-US" dirty="0"/>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045351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8">
            <a:extLst>
              <a:ext uri="{FF2B5EF4-FFF2-40B4-BE49-F238E27FC236}">
                <a16:creationId xmlns:a16="http://schemas.microsoft.com/office/drawing/2014/main" id="{CE3B1B5E-0912-44AE-BAED-70B980E53915}"/>
              </a:ext>
            </a:extLst>
          </p:cNvPr>
          <p:cNvSpPr>
            <a:spLocks noGrp="1"/>
          </p:cNvSpPr>
          <p:nvPr>
            <p:ph type="dt" sz="half" idx="10"/>
          </p:nvPr>
        </p:nvSpPr>
        <p:spPr/>
        <p:txBody>
          <a:bodyPr/>
          <a:lstStyle/>
          <a:p>
            <a:pPr algn="r"/>
            <a:fld id="{A37D6D71-8B28-4ED6-B932-04B197003D23}" type="datetimeFigureOut">
              <a:rPr lang="en-US" smtClean="0"/>
              <a:pPr algn="r"/>
              <a:t>11/22/2024</a:t>
            </a:fld>
            <a:endParaRPr lang="en-US" dirty="0"/>
          </a:p>
        </p:txBody>
      </p:sp>
      <p:sp>
        <p:nvSpPr>
          <p:cNvPr id="10" name="Footer Placeholder 9">
            <a:extLst>
              <a:ext uri="{FF2B5EF4-FFF2-40B4-BE49-F238E27FC236}">
                <a16:creationId xmlns:a16="http://schemas.microsoft.com/office/drawing/2014/main" id="{346C82F1-A7B2-4F03-A26B-59D79BF5BFD5}"/>
              </a:ext>
            </a:extLst>
          </p:cNvPr>
          <p:cNvSpPr>
            <a:spLocks noGrp="1"/>
          </p:cNvSpPr>
          <p:nvPr>
            <p:ph type="ftr" sz="quarter" idx="11"/>
          </p:nvPr>
        </p:nvSpPr>
        <p:spPr/>
        <p:txBody>
          <a:bodyPr/>
          <a:lstStyle/>
          <a:p>
            <a:endParaRPr lang="en-US" dirty="0">
              <a:solidFill>
                <a:schemeClr val="tx1"/>
              </a:solidFill>
            </a:endParaRPr>
          </a:p>
        </p:txBody>
      </p:sp>
      <p:sp>
        <p:nvSpPr>
          <p:cNvPr id="11" name="Slide Number Placeholder 10">
            <a:extLst>
              <a:ext uri="{FF2B5EF4-FFF2-40B4-BE49-F238E27FC236}">
                <a16:creationId xmlns:a16="http://schemas.microsoft.com/office/drawing/2014/main" id="{B1DC1ABC-47A9-477B-A29D-F6690EE6B532}"/>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605416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F398-F05F-4793-9FA5-5B817EB95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7F1CD-2CD4-4BBB-AB36-73A20B1A8D69}"/>
              </a:ext>
            </a:extLst>
          </p:cNvPr>
          <p:cNvSpPr>
            <a:spLocks noGrp="1"/>
          </p:cNvSpPr>
          <p:nvPr>
            <p:ph sz="half" idx="1"/>
          </p:nvPr>
        </p:nvSpPr>
        <p:spPr>
          <a:xfrm>
            <a:off x="960120" y="2587752"/>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67BBE02-B884-4CCC-9CBD-13B792BBA2BE}"/>
              </a:ext>
            </a:extLst>
          </p:cNvPr>
          <p:cNvSpPr>
            <a:spLocks noGrp="1"/>
          </p:cNvSpPr>
          <p:nvPr>
            <p:ph sz="half" idx="2"/>
          </p:nvPr>
        </p:nvSpPr>
        <p:spPr>
          <a:xfrm>
            <a:off x="6412992" y="2583371"/>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a:extLst>
              <a:ext uri="{FF2B5EF4-FFF2-40B4-BE49-F238E27FC236}">
                <a16:creationId xmlns:a16="http://schemas.microsoft.com/office/drawing/2014/main" id="{B7FBE509-AA68-4D63-A589-AD5DE7FFFECA}"/>
              </a:ext>
            </a:extLst>
          </p:cNvPr>
          <p:cNvSpPr>
            <a:spLocks noGrp="1"/>
          </p:cNvSpPr>
          <p:nvPr>
            <p:ph type="dt" sz="half" idx="10"/>
          </p:nvPr>
        </p:nvSpPr>
        <p:spPr/>
        <p:txBody>
          <a:bodyPr/>
          <a:lstStyle/>
          <a:p>
            <a:pPr algn="r"/>
            <a:fld id="{A37D6D71-8B28-4ED6-B932-04B197003D23}" type="datetimeFigureOut">
              <a:rPr lang="en-US" smtClean="0"/>
              <a:pPr algn="r"/>
              <a:t>11/22/2024</a:t>
            </a:fld>
            <a:endParaRPr lang="en-US" dirty="0"/>
          </a:p>
        </p:txBody>
      </p:sp>
      <p:sp>
        <p:nvSpPr>
          <p:cNvPr id="13" name="Footer Placeholder 12">
            <a:extLst>
              <a:ext uri="{FF2B5EF4-FFF2-40B4-BE49-F238E27FC236}">
                <a16:creationId xmlns:a16="http://schemas.microsoft.com/office/drawing/2014/main" id="{9C1A4D52-57E4-4F45-BC2C-9FD73E9CEC59}"/>
              </a:ext>
            </a:extLst>
          </p:cNvPr>
          <p:cNvSpPr>
            <a:spLocks noGrp="1"/>
          </p:cNvSpPr>
          <p:nvPr>
            <p:ph type="ftr" sz="quarter" idx="11"/>
          </p:nvPr>
        </p:nvSpPr>
        <p:spPr/>
        <p:txBody>
          <a:bodyPr/>
          <a:lstStyle/>
          <a:p>
            <a:endParaRPr lang="en-US" dirty="0">
              <a:solidFill>
                <a:schemeClr val="tx1"/>
              </a:solidFill>
            </a:endParaRPr>
          </a:p>
        </p:txBody>
      </p:sp>
      <p:sp>
        <p:nvSpPr>
          <p:cNvPr id="14" name="Slide Number Placeholder 13">
            <a:extLst>
              <a:ext uri="{FF2B5EF4-FFF2-40B4-BE49-F238E27FC236}">
                <a16:creationId xmlns:a16="http://schemas.microsoft.com/office/drawing/2014/main" id="{E76AD5E1-358D-4236-85AE-74713259EF08}"/>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684909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p:txBody>
          <a:bodyPr/>
          <a:lstStyle/>
          <a:p>
            <a:pPr algn="r"/>
            <a:fld id="{A37D6D71-8B28-4ED6-B932-04B197003D23}" type="datetimeFigureOut">
              <a:rPr lang="en-US" smtClean="0"/>
              <a:pPr algn="r"/>
              <a:t>11/22/2024</a:t>
            </a:fld>
            <a:endParaRPr lang="en-US" dirty="0"/>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p:txBody>
          <a:bodyPr/>
          <a:lstStyle/>
          <a:p>
            <a:endParaRPr lang="en-US" dirty="0">
              <a:solidFill>
                <a:schemeClr val="tx1"/>
              </a:solidFill>
            </a:endParaRP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7181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p:txBody>
          <a:bodyPr/>
          <a:lstStyle/>
          <a:p>
            <a:pPr algn="r"/>
            <a:fld id="{A37D6D71-8B28-4ED6-B932-04B197003D23}" type="datetimeFigureOut">
              <a:rPr lang="en-US" smtClean="0"/>
              <a:pPr algn="r"/>
              <a:t>11/22/2024</a:t>
            </a:fld>
            <a:endParaRPr lang="en-US" dirty="0"/>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p:txBody>
          <a:bodyPr/>
          <a:lstStyle/>
          <a:p>
            <a:endParaRPr lang="en-US" dirty="0">
              <a:solidFill>
                <a:schemeClr val="tx1"/>
              </a:solidFill>
            </a:endParaRPr>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081182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p>
            <a:pPr algn="r"/>
            <a:fld id="{A37D6D71-8B28-4ED6-B932-04B197003D23}" type="datetimeFigureOut">
              <a:rPr lang="en-US" smtClean="0"/>
              <a:pPr algn="r"/>
              <a:t>11/22/2024</a:t>
            </a:fld>
            <a:endParaRPr lang="en-US" dirty="0"/>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p>
            <a:endParaRPr lang="en-US" dirty="0">
              <a:solidFill>
                <a:schemeClr val="tx1"/>
              </a:solidFill>
            </a:endParaRP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14952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83A0FE-F7E3-433E-9A29-D778690D223A}"/>
              </a:ext>
            </a:extLst>
          </p:cNvPr>
          <p:cNvSpPr>
            <a:spLocks noGrp="1"/>
          </p:cNvSpPr>
          <p:nvPr>
            <p:ph idx="1"/>
          </p:nvPr>
        </p:nvSpPr>
        <p:spPr>
          <a:xfrm>
            <a:off x="5183188" y="2591850"/>
            <a:ext cx="6045644" cy="3593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794B15D-55F5-4208-AF40-41CAFEB56F4C}"/>
              </a:ext>
            </a:extLst>
          </p:cNvPr>
          <p:cNvSpPr>
            <a:spLocks noGrp="1"/>
          </p:cNvSpPr>
          <p:nvPr>
            <p:ph type="body" sz="half" idx="2"/>
          </p:nvPr>
        </p:nvSpPr>
        <p:spPr>
          <a:xfrm>
            <a:off x="960120" y="2591850"/>
            <a:ext cx="3811905" cy="3277137"/>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E8A46CE7-2F0F-4C85-B633-B9FCB8347AE7}"/>
              </a:ext>
            </a:extLst>
          </p:cNvPr>
          <p:cNvSpPr>
            <a:spLocks noGrp="1"/>
          </p:cNvSpPr>
          <p:nvPr>
            <p:ph type="dt" sz="half" idx="10"/>
          </p:nvPr>
        </p:nvSpPr>
        <p:spPr/>
        <p:txBody>
          <a:bodyPr/>
          <a:lstStyle/>
          <a:p>
            <a:pPr algn="r"/>
            <a:fld id="{A37D6D71-8B28-4ED6-B932-04B197003D23}" type="datetimeFigureOut">
              <a:rPr lang="en-US" smtClean="0"/>
              <a:pPr algn="r"/>
              <a:t>11/22/2024</a:t>
            </a:fld>
            <a:endParaRPr lang="en-US" dirty="0"/>
          </a:p>
        </p:txBody>
      </p:sp>
      <p:sp>
        <p:nvSpPr>
          <p:cNvPr id="9" name="Footer Placeholder 8">
            <a:extLst>
              <a:ext uri="{FF2B5EF4-FFF2-40B4-BE49-F238E27FC236}">
                <a16:creationId xmlns:a16="http://schemas.microsoft.com/office/drawing/2014/main" id="{D0900919-3A73-4918-9D97-8DBE7ABB7A19}"/>
              </a:ext>
            </a:extLst>
          </p:cNvPr>
          <p:cNvSpPr>
            <a:spLocks noGrp="1"/>
          </p:cNvSpPr>
          <p:nvPr>
            <p:ph type="ftr" sz="quarter" idx="11"/>
          </p:nvPr>
        </p:nvSpPr>
        <p:spPr/>
        <p:txBody>
          <a:bodyPr/>
          <a:lstStyle/>
          <a:p>
            <a:endParaRPr lang="en-US" dirty="0">
              <a:solidFill>
                <a:schemeClr val="tx1"/>
              </a:solidFill>
            </a:endParaRPr>
          </a:p>
        </p:txBody>
      </p:sp>
      <p:sp>
        <p:nvSpPr>
          <p:cNvPr id="10" name="Slide Number Placeholder 9">
            <a:extLst>
              <a:ext uri="{FF2B5EF4-FFF2-40B4-BE49-F238E27FC236}">
                <a16:creationId xmlns:a16="http://schemas.microsoft.com/office/drawing/2014/main" id="{08BC1001-E44E-4A9A-9E60-2E319A844F65}"/>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11" name="Title 10">
            <a:extLst>
              <a:ext uri="{FF2B5EF4-FFF2-40B4-BE49-F238E27FC236}">
                <a16:creationId xmlns:a16="http://schemas.microsoft.com/office/drawing/2014/main" id="{A125AC31-022C-40AA-B65C-C9AC48395A6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8224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97A575-703F-410E-9A84-F9B578FEAE80}"/>
              </a:ext>
            </a:extLst>
          </p:cNvPr>
          <p:cNvSpPr>
            <a:spLocks noGrp="1"/>
          </p:cNvSpPr>
          <p:nvPr>
            <p:ph type="pic" idx="1"/>
          </p:nvPr>
        </p:nvSpPr>
        <p:spPr>
          <a:xfrm>
            <a:off x="0" y="2267712"/>
            <a:ext cx="6571469" cy="4590288"/>
          </a:xfrm>
          <a:solidFill>
            <a:schemeClr val="bg1">
              <a:lumMod val="85000"/>
            </a:schemeClr>
          </a:solidFill>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518B509-934D-400A-A922-45B61AC6EDD8}"/>
              </a:ext>
            </a:extLst>
          </p:cNvPr>
          <p:cNvSpPr>
            <a:spLocks noGrp="1"/>
          </p:cNvSpPr>
          <p:nvPr>
            <p:ph type="body" sz="half" idx="2"/>
          </p:nvPr>
        </p:nvSpPr>
        <p:spPr>
          <a:xfrm>
            <a:off x="7235971" y="2587752"/>
            <a:ext cx="3992856" cy="3593592"/>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99813C51-6954-4F3A-A043-D1BCC8B50F83}"/>
              </a:ext>
            </a:extLst>
          </p:cNvPr>
          <p:cNvSpPr>
            <a:spLocks noGrp="1"/>
          </p:cNvSpPr>
          <p:nvPr>
            <p:ph type="dt" sz="half" idx="10"/>
          </p:nvPr>
        </p:nvSpPr>
        <p:spPr/>
        <p:txBody>
          <a:bodyPr/>
          <a:lstStyle/>
          <a:p>
            <a:pPr algn="r"/>
            <a:fld id="{A37D6D71-8B28-4ED6-B932-04B197003D23}" type="datetimeFigureOut">
              <a:rPr lang="en-US" smtClean="0"/>
              <a:pPr algn="r"/>
              <a:t>11/22/2024</a:t>
            </a:fld>
            <a:endParaRPr lang="en-US" dirty="0"/>
          </a:p>
        </p:txBody>
      </p:sp>
      <p:sp>
        <p:nvSpPr>
          <p:cNvPr id="9" name="Footer Placeholder 8">
            <a:extLst>
              <a:ext uri="{FF2B5EF4-FFF2-40B4-BE49-F238E27FC236}">
                <a16:creationId xmlns:a16="http://schemas.microsoft.com/office/drawing/2014/main" id="{C0AC32FB-49A3-40E4-9D24-177597043627}"/>
              </a:ext>
            </a:extLst>
          </p:cNvPr>
          <p:cNvSpPr>
            <a:spLocks noGrp="1"/>
          </p:cNvSpPr>
          <p:nvPr>
            <p:ph type="ftr" sz="quarter" idx="11"/>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effectLst>
                <a:outerShdw blurRad="50800" dist="38100" dir="2700000" algn="tl" rotWithShape="0">
                  <a:prstClr val="black">
                    <a:alpha val="43000"/>
                  </a:prstClr>
                </a:outerShdw>
              </a:effectLst>
            </a:endParaRPr>
          </a:p>
        </p:txBody>
      </p:sp>
      <p:sp>
        <p:nvSpPr>
          <p:cNvPr id="10" name="Slide Number Placeholder 9">
            <a:extLst>
              <a:ext uri="{FF2B5EF4-FFF2-40B4-BE49-F238E27FC236}">
                <a16:creationId xmlns:a16="http://schemas.microsoft.com/office/drawing/2014/main" id="{EC93F5E6-DAE6-447B-8038-5F4C9A799F57}"/>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2" name="Title 1">
            <a:extLst>
              <a:ext uri="{FF2B5EF4-FFF2-40B4-BE49-F238E27FC236}">
                <a16:creationId xmlns:a16="http://schemas.microsoft.com/office/drawing/2014/main" id="{9BFF97FB-514D-4FE8-A9A4-E9A111A56E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5218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pPr algn="r"/>
            <a:fld id="{A37D6D71-8B28-4ED6-B932-04B197003D23}" type="datetimeFigureOut">
              <a:rPr lang="en-US" smtClean="0"/>
              <a:pPr algn="r"/>
              <a:t>11/22/2024</a:t>
            </a:fld>
            <a:endParaRPr lang="en-US" spc="50" dirty="0"/>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endParaRPr lang="en-US" spc="50" dirty="0"/>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0296144" y="6356350"/>
            <a:ext cx="932688" cy="365125"/>
          </a:xfrm>
          <a:prstGeom prst="rect">
            <a:avLst/>
          </a:prstGeom>
        </p:spPr>
        <p:txBody>
          <a:bodyPr vert="horz" lIns="91440" tIns="45720" rIns="91440" bIns="45720" rtlCol="0" anchor="ctr"/>
          <a:lstStyle>
            <a:lvl1pPr algn="r">
              <a:defRPr sz="1200">
                <a:solidFill>
                  <a:schemeClr val="tx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118293188"/>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30.png"/><Relationship Id="rId4" Type="http://schemas.openxmlformats.org/officeDocument/2006/relationships/customXml" Target="../ink/ink1.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39.png"/><Relationship Id="rId18" Type="http://schemas.openxmlformats.org/officeDocument/2006/relationships/customXml" Target="../ink/ink10.xml"/><Relationship Id="rId3" Type="http://schemas.openxmlformats.org/officeDocument/2006/relationships/image" Target="../media/image34.jpg"/><Relationship Id="rId7" Type="http://schemas.openxmlformats.org/officeDocument/2006/relationships/image" Target="../media/image36.png"/><Relationship Id="rId12" Type="http://schemas.openxmlformats.org/officeDocument/2006/relationships/customXml" Target="../ink/ink7.xml"/><Relationship Id="rId17" Type="http://schemas.openxmlformats.org/officeDocument/2006/relationships/image" Target="../media/image41.png"/><Relationship Id="rId2" Type="http://schemas.openxmlformats.org/officeDocument/2006/relationships/image" Target="../media/image33.jpg"/><Relationship Id="rId16" Type="http://schemas.openxmlformats.org/officeDocument/2006/relationships/customXml" Target="../ink/ink9.xml"/><Relationship Id="rId1" Type="http://schemas.openxmlformats.org/officeDocument/2006/relationships/slideLayout" Target="../slideLayouts/slideLayout7.xml"/><Relationship Id="rId6" Type="http://schemas.openxmlformats.org/officeDocument/2006/relationships/customXml" Target="../ink/ink4.xml"/><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0.png"/><Relationship Id="rId10" Type="http://schemas.openxmlformats.org/officeDocument/2006/relationships/customXml" Target="../ink/ink6.xml"/><Relationship Id="rId19" Type="http://schemas.openxmlformats.org/officeDocument/2006/relationships/image" Target="../media/image42.png"/><Relationship Id="rId4" Type="http://schemas.openxmlformats.org/officeDocument/2006/relationships/customXml" Target="../ink/ink3.xml"/><Relationship Id="rId9" Type="http://schemas.openxmlformats.org/officeDocument/2006/relationships/image" Target="../media/image37.png"/><Relationship Id="rId14" Type="http://schemas.openxmlformats.org/officeDocument/2006/relationships/customXml" Target="../ink/ink8.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3" Type="http://schemas.openxmlformats.org/officeDocument/2006/relationships/customXml" Target="../ink/ink16.xml"/><Relationship Id="rId18" Type="http://schemas.openxmlformats.org/officeDocument/2006/relationships/image" Target="../media/image51.png"/><Relationship Id="rId26" Type="http://schemas.openxmlformats.org/officeDocument/2006/relationships/customXml" Target="../ink/ink23.xml"/><Relationship Id="rId21" Type="http://schemas.openxmlformats.org/officeDocument/2006/relationships/customXml" Target="../ink/ink20.xml"/><Relationship Id="rId34" Type="http://schemas.openxmlformats.org/officeDocument/2006/relationships/customXml" Target="../ink/ink27.xml"/><Relationship Id="rId7" Type="http://schemas.openxmlformats.org/officeDocument/2006/relationships/customXml" Target="../ink/ink13.xml"/><Relationship Id="rId12" Type="http://schemas.openxmlformats.org/officeDocument/2006/relationships/image" Target="../media/image48.png"/><Relationship Id="rId17" Type="http://schemas.openxmlformats.org/officeDocument/2006/relationships/customXml" Target="../ink/ink18.xml"/><Relationship Id="rId25" Type="http://schemas.openxmlformats.org/officeDocument/2006/relationships/customXml" Target="../ink/ink22.xml"/><Relationship Id="rId33" Type="http://schemas.openxmlformats.org/officeDocument/2006/relationships/image" Target="../media/image58.png"/><Relationship Id="rId2" Type="http://schemas.openxmlformats.org/officeDocument/2006/relationships/image" Target="../media/image35.jpg"/><Relationship Id="rId16" Type="http://schemas.openxmlformats.org/officeDocument/2006/relationships/image" Target="../media/image50.png"/><Relationship Id="rId20" Type="http://schemas.openxmlformats.org/officeDocument/2006/relationships/image" Target="../media/image52.png"/><Relationship Id="rId29"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customXml" Target="../ink/ink15.xml"/><Relationship Id="rId24" Type="http://schemas.openxmlformats.org/officeDocument/2006/relationships/image" Target="../media/image54.png"/><Relationship Id="rId32" Type="http://schemas.openxmlformats.org/officeDocument/2006/relationships/customXml" Target="../ink/ink26.xml"/><Relationship Id="rId37" Type="http://schemas.openxmlformats.org/officeDocument/2006/relationships/image" Target="../media/image60.png"/><Relationship Id="rId5" Type="http://schemas.openxmlformats.org/officeDocument/2006/relationships/customXml" Target="../ink/ink12.xml"/><Relationship Id="rId15" Type="http://schemas.openxmlformats.org/officeDocument/2006/relationships/customXml" Target="../ink/ink17.xml"/><Relationship Id="rId23" Type="http://schemas.openxmlformats.org/officeDocument/2006/relationships/customXml" Target="../ink/ink21.xml"/><Relationship Id="rId28" Type="http://schemas.openxmlformats.org/officeDocument/2006/relationships/customXml" Target="../ink/ink24.xml"/><Relationship Id="rId36" Type="http://schemas.openxmlformats.org/officeDocument/2006/relationships/customXml" Target="../ink/ink28.xml"/><Relationship Id="rId10" Type="http://schemas.openxmlformats.org/officeDocument/2006/relationships/image" Target="../media/image47.png"/><Relationship Id="rId19" Type="http://schemas.openxmlformats.org/officeDocument/2006/relationships/customXml" Target="../ink/ink19.xml"/><Relationship Id="rId31" Type="http://schemas.openxmlformats.org/officeDocument/2006/relationships/image" Target="../media/image57.png"/><Relationship Id="rId4" Type="http://schemas.openxmlformats.org/officeDocument/2006/relationships/image" Target="../media/image44.png"/><Relationship Id="rId9" Type="http://schemas.openxmlformats.org/officeDocument/2006/relationships/customXml" Target="../ink/ink14.xml"/><Relationship Id="rId14" Type="http://schemas.openxmlformats.org/officeDocument/2006/relationships/image" Target="../media/image49.png"/><Relationship Id="rId22" Type="http://schemas.openxmlformats.org/officeDocument/2006/relationships/image" Target="../media/image53.png"/><Relationship Id="rId27" Type="http://schemas.openxmlformats.org/officeDocument/2006/relationships/image" Target="../media/image55.png"/><Relationship Id="rId30" Type="http://schemas.openxmlformats.org/officeDocument/2006/relationships/customXml" Target="../ink/ink25.xml"/><Relationship Id="rId35" Type="http://schemas.openxmlformats.org/officeDocument/2006/relationships/image" Target="../media/image59.png"/><Relationship Id="rId8" Type="http://schemas.openxmlformats.org/officeDocument/2006/relationships/image" Target="../media/image46.png"/><Relationship Id="rId3" Type="http://schemas.openxmlformats.org/officeDocument/2006/relationships/customXml" Target="../ink/ink11.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3" Type="http://schemas.openxmlformats.org/officeDocument/2006/relationships/image" Target="../media/image64.png"/><Relationship Id="rId18" Type="http://schemas.openxmlformats.org/officeDocument/2006/relationships/customXml" Target="../ink/ink36.xml"/><Relationship Id="rId26" Type="http://schemas.openxmlformats.org/officeDocument/2006/relationships/customXml" Target="../ink/ink40.xml"/><Relationship Id="rId39" Type="http://schemas.openxmlformats.org/officeDocument/2006/relationships/image" Target="../media/image77.png"/><Relationship Id="rId21" Type="http://schemas.openxmlformats.org/officeDocument/2006/relationships/image" Target="../media/image68.png"/><Relationship Id="rId34" Type="http://schemas.openxmlformats.org/officeDocument/2006/relationships/customXml" Target="../ink/ink44.xml"/><Relationship Id="rId42" Type="http://schemas.openxmlformats.org/officeDocument/2006/relationships/customXml" Target="../ink/ink48.xml"/><Relationship Id="rId47" Type="http://schemas.openxmlformats.org/officeDocument/2006/relationships/image" Target="../media/image81.png"/><Relationship Id="rId50" Type="http://schemas.openxmlformats.org/officeDocument/2006/relationships/customXml" Target="../ink/ink52.xml"/><Relationship Id="rId55" Type="http://schemas.openxmlformats.org/officeDocument/2006/relationships/image" Target="../media/image85.png"/><Relationship Id="rId7" Type="http://schemas.openxmlformats.org/officeDocument/2006/relationships/image" Target="../media/image61.png"/><Relationship Id="rId2" Type="http://schemas.openxmlformats.org/officeDocument/2006/relationships/image" Target="../media/image37.jpg"/><Relationship Id="rId16" Type="http://schemas.openxmlformats.org/officeDocument/2006/relationships/customXml" Target="../ink/ink35.xml"/><Relationship Id="rId29" Type="http://schemas.openxmlformats.org/officeDocument/2006/relationships/image" Target="../media/image72.png"/><Relationship Id="rId11" Type="http://schemas.openxmlformats.org/officeDocument/2006/relationships/image" Target="../media/image63.png"/><Relationship Id="rId24" Type="http://schemas.openxmlformats.org/officeDocument/2006/relationships/customXml" Target="../ink/ink39.xml"/><Relationship Id="rId32" Type="http://schemas.openxmlformats.org/officeDocument/2006/relationships/customXml" Target="../ink/ink43.xml"/><Relationship Id="rId37" Type="http://schemas.openxmlformats.org/officeDocument/2006/relationships/image" Target="../media/image76.png"/><Relationship Id="rId40" Type="http://schemas.openxmlformats.org/officeDocument/2006/relationships/customXml" Target="../ink/ink47.xml"/><Relationship Id="rId45" Type="http://schemas.openxmlformats.org/officeDocument/2006/relationships/image" Target="../media/image80.png"/><Relationship Id="rId53" Type="http://schemas.openxmlformats.org/officeDocument/2006/relationships/image" Target="../media/image84.png"/><Relationship Id="rId5" Type="http://schemas.openxmlformats.org/officeDocument/2006/relationships/image" Target="../media/image43.png"/><Relationship Id="rId19" Type="http://schemas.openxmlformats.org/officeDocument/2006/relationships/image" Target="../media/image67.png"/><Relationship Id="rId4" Type="http://schemas.openxmlformats.org/officeDocument/2006/relationships/customXml" Target="../ink/ink29.xml"/><Relationship Id="rId9" Type="http://schemas.openxmlformats.org/officeDocument/2006/relationships/image" Target="../media/image62.png"/><Relationship Id="rId14" Type="http://schemas.openxmlformats.org/officeDocument/2006/relationships/customXml" Target="../ink/ink34.xml"/><Relationship Id="rId22" Type="http://schemas.openxmlformats.org/officeDocument/2006/relationships/customXml" Target="../ink/ink38.xml"/><Relationship Id="rId27" Type="http://schemas.openxmlformats.org/officeDocument/2006/relationships/image" Target="../media/image71.png"/><Relationship Id="rId30" Type="http://schemas.openxmlformats.org/officeDocument/2006/relationships/customXml" Target="../ink/ink42.xml"/><Relationship Id="rId35" Type="http://schemas.openxmlformats.org/officeDocument/2006/relationships/image" Target="../media/image75.png"/><Relationship Id="rId43" Type="http://schemas.openxmlformats.org/officeDocument/2006/relationships/image" Target="../media/image79.png"/><Relationship Id="rId48" Type="http://schemas.openxmlformats.org/officeDocument/2006/relationships/customXml" Target="../ink/ink51.xml"/><Relationship Id="rId56" Type="http://schemas.openxmlformats.org/officeDocument/2006/relationships/customXml" Target="../ink/ink55.xml"/><Relationship Id="rId8" Type="http://schemas.openxmlformats.org/officeDocument/2006/relationships/customXml" Target="../ink/ink31.xml"/><Relationship Id="rId51" Type="http://schemas.openxmlformats.org/officeDocument/2006/relationships/image" Target="../media/image83.png"/><Relationship Id="rId3" Type="http://schemas.openxmlformats.org/officeDocument/2006/relationships/image" Target="../media/image38.jpg"/><Relationship Id="rId12" Type="http://schemas.openxmlformats.org/officeDocument/2006/relationships/customXml" Target="../ink/ink33.xml"/><Relationship Id="rId17" Type="http://schemas.openxmlformats.org/officeDocument/2006/relationships/image" Target="../media/image66.png"/><Relationship Id="rId25" Type="http://schemas.openxmlformats.org/officeDocument/2006/relationships/image" Target="../media/image70.png"/><Relationship Id="rId33" Type="http://schemas.openxmlformats.org/officeDocument/2006/relationships/image" Target="../media/image74.png"/><Relationship Id="rId38" Type="http://schemas.openxmlformats.org/officeDocument/2006/relationships/customXml" Target="../ink/ink46.xml"/><Relationship Id="rId46" Type="http://schemas.openxmlformats.org/officeDocument/2006/relationships/customXml" Target="../ink/ink50.xml"/><Relationship Id="rId20" Type="http://schemas.openxmlformats.org/officeDocument/2006/relationships/customXml" Target="../ink/ink37.xml"/><Relationship Id="rId41" Type="http://schemas.openxmlformats.org/officeDocument/2006/relationships/image" Target="../media/image78.png"/><Relationship Id="rId54" Type="http://schemas.openxmlformats.org/officeDocument/2006/relationships/customXml" Target="../ink/ink54.xml"/><Relationship Id="rId1" Type="http://schemas.openxmlformats.org/officeDocument/2006/relationships/slideLayout" Target="../slideLayouts/slideLayout7.xml"/><Relationship Id="rId6" Type="http://schemas.openxmlformats.org/officeDocument/2006/relationships/customXml" Target="../ink/ink30.xml"/><Relationship Id="rId15" Type="http://schemas.openxmlformats.org/officeDocument/2006/relationships/image" Target="../media/image65.png"/><Relationship Id="rId23" Type="http://schemas.openxmlformats.org/officeDocument/2006/relationships/image" Target="../media/image69.png"/><Relationship Id="rId28" Type="http://schemas.openxmlformats.org/officeDocument/2006/relationships/customXml" Target="../ink/ink41.xml"/><Relationship Id="rId36" Type="http://schemas.openxmlformats.org/officeDocument/2006/relationships/customXml" Target="../ink/ink45.xml"/><Relationship Id="rId49" Type="http://schemas.openxmlformats.org/officeDocument/2006/relationships/image" Target="../media/image82.png"/><Relationship Id="rId57" Type="http://schemas.openxmlformats.org/officeDocument/2006/relationships/image" Target="../media/image86.png"/><Relationship Id="rId10" Type="http://schemas.openxmlformats.org/officeDocument/2006/relationships/customXml" Target="../ink/ink32.xml"/><Relationship Id="rId31" Type="http://schemas.openxmlformats.org/officeDocument/2006/relationships/image" Target="../media/image73.png"/><Relationship Id="rId44" Type="http://schemas.openxmlformats.org/officeDocument/2006/relationships/customXml" Target="../ink/ink49.xml"/><Relationship Id="rId52" Type="http://schemas.openxmlformats.org/officeDocument/2006/relationships/customXml" Target="../ink/ink53.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eathered soccer ball in grassy field">
            <a:extLst>
              <a:ext uri="{FF2B5EF4-FFF2-40B4-BE49-F238E27FC236}">
                <a16:creationId xmlns:a16="http://schemas.microsoft.com/office/drawing/2014/main" id="{8C499E3A-46AB-2F9E-A9A9-8EE1F50F6A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7033098" cy="6858000"/>
          </a:xfrm>
          <a:prstGeom prst="rect">
            <a:avLst/>
          </a:prstGeom>
        </p:spPr>
      </p:pic>
      <p:pic>
        <p:nvPicPr>
          <p:cNvPr id="5" name="Picture 4" descr="Side view of baseball field base">
            <a:extLst>
              <a:ext uri="{FF2B5EF4-FFF2-40B4-BE49-F238E27FC236}">
                <a16:creationId xmlns:a16="http://schemas.microsoft.com/office/drawing/2014/main" id="{D5AB0F13-D13C-0097-641B-8B247EBF5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8210" y="0"/>
            <a:ext cx="5966297" cy="6858000"/>
          </a:xfrm>
          <a:prstGeom prst="rect">
            <a:avLst/>
          </a:prstGeom>
        </p:spPr>
      </p:pic>
      <p:sp>
        <p:nvSpPr>
          <p:cNvPr id="6" name="TextBox 5">
            <a:extLst>
              <a:ext uri="{FF2B5EF4-FFF2-40B4-BE49-F238E27FC236}">
                <a16:creationId xmlns:a16="http://schemas.microsoft.com/office/drawing/2014/main" id="{CA254439-5785-A765-1A6E-4A7B87841886}"/>
              </a:ext>
            </a:extLst>
          </p:cNvPr>
          <p:cNvSpPr txBox="1"/>
          <p:nvPr/>
        </p:nvSpPr>
        <p:spPr>
          <a:xfrm>
            <a:off x="734923" y="146304"/>
            <a:ext cx="4458869" cy="1569660"/>
          </a:xfrm>
          <a:prstGeom prst="rect">
            <a:avLst/>
          </a:prstGeom>
          <a:noFill/>
        </p:spPr>
        <p:txBody>
          <a:bodyPr wrap="square" rtlCol="0">
            <a:spAutoFit/>
          </a:bodyPr>
          <a:lstStyle/>
          <a:p>
            <a:r>
              <a:rPr lang="en-US" sz="4800" dirty="0"/>
              <a:t>Baseball and Soccer Fields</a:t>
            </a:r>
          </a:p>
        </p:txBody>
      </p:sp>
      <p:sp>
        <p:nvSpPr>
          <p:cNvPr id="7" name="TextBox 6">
            <a:extLst>
              <a:ext uri="{FF2B5EF4-FFF2-40B4-BE49-F238E27FC236}">
                <a16:creationId xmlns:a16="http://schemas.microsoft.com/office/drawing/2014/main" id="{46E43E7B-CFFE-2F0B-7A0C-DE67B2EC0DC1}"/>
              </a:ext>
            </a:extLst>
          </p:cNvPr>
          <p:cNvSpPr txBox="1"/>
          <p:nvPr/>
        </p:nvSpPr>
        <p:spPr>
          <a:xfrm>
            <a:off x="7580376" y="5276088"/>
            <a:ext cx="3712464" cy="1015663"/>
          </a:xfrm>
          <a:prstGeom prst="rect">
            <a:avLst/>
          </a:prstGeom>
          <a:noFill/>
        </p:spPr>
        <p:txBody>
          <a:bodyPr wrap="square" rtlCol="0">
            <a:spAutoFit/>
          </a:bodyPr>
          <a:lstStyle/>
          <a:p>
            <a:r>
              <a:rPr lang="en-US" sz="2000" dirty="0"/>
              <a:t>Park Facility Use and Fees. What possibilities can we imagine</a:t>
            </a:r>
          </a:p>
        </p:txBody>
      </p:sp>
      <p:sp>
        <p:nvSpPr>
          <p:cNvPr id="2" name="TextBox 1">
            <a:extLst>
              <a:ext uri="{FF2B5EF4-FFF2-40B4-BE49-F238E27FC236}">
                <a16:creationId xmlns:a16="http://schemas.microsoft.com/office/drawing/2014/main" id="{C7A245C1-894B-4CAA-5832-75968CBF8859}"/>
              </a:ext>
            </a:extLst>
          </p:cNvPr>
          <p:cNvSpPr txBox="1"/>
          <p:nvPr/>
        </p:nvSpPr>
        <p:spPr>
          <a:xfrm>
            <a:off x="7728723" y="1815172"/>
            <a:ext cx="3564117" cy="1323439"/>
          </a:xfrm>
          <a:prstGeom prst="rect">
            <a:avLst/>
          </a:prstGeom>
          <a:noFill/>
        </p:spPr>
        <p:txBody>
          <a:bodyPr wrap="none" rtlCol="0">
            <a:spAutoFit/>
          </a:bodyPr>
          <a:lstStyle/>
          <a:p>
            <a:pPr algn="ctr"/>
            <a:r>
              <a:rPr lang="en-US" sz="4000" b="1" dirty="0"/>
              <a:t>If We Build It </a:t>
            </a:r>
          </a:p>
          <a:p>
            <a:pPr algn="ctr"/>
            <a:r>
              <a:rPr lang="en-US" sz="4000" b="1" dirty="0"/>
              <a:t>They Will Come</a:t>
            </a:r>
          </a:p>
        </p:txBody>
      </p:sp>
    </p:spTree>
    <p:extLst>
      <p:ext uri="{BB962C8B-B14F-4D97-AF65-F5344CB8AC3E}">
        <p14:creationId xmlns:p14="http://schemas.microsoft.com/office/powerpoint/2010/main" val="965028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 name="Picture 2" descr="Little league baseball players">
            <a:extLst>
              <a:ext uri="{FF2B5EF4-FFF2-40B4-BE49-F238E27FC236}">
                <a16:creationId xmlns:a16="http://schemas.microsoft.com/office/drawing/2014/main" id="{31B6FCBB-E6AF-360E-C44E-8654F21A3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329" y="0"/>
            <a:ext cx="10287000" cy="6858000"/>
          </a:xfrm>
          <a:prstGeom prst="rect">
            <a:avLst/>
          </a:prstGeom>
        </p:spPr>
      </p:pic>
      <p:sp>
        <p:nvSpPr>
          <p:cNvPr id="5" name="TextBox 4">
            <a:extLst>
              <a:ext uri="{FF2B5EF4-FFF2-40B4-BE49-F238E27FC236}">
                <a16:creationId xmlns:a16="http://schemas.microsoft.com/office/drawing/2014/main" id="{FCA1DE09-16A0-2958-7151-BD5B48F8DB59}"/>
              </a:ext>
            </a:extLst>
          </p:cNvPr>
          <p:cNvSpPr txBox="1"/>
          <p:nvPr/>
        </p:nvSpPr>
        <p:spPr>
          <a:xfrm>
            <a:off x="4207881" y="223536"/>
            <a:ext cx="4077895" cy="1015663"/>
          </a:xfrm>
          <a:prstGeom prst="rect">
            <a:avLst/>
          </a:prstGeom>
          <a:noFill/>
        </p:spPr>
        <p:txBody>
          <a:bodyPr wrap="square" rtlCol="0">
            <a:spAutoFit/>
          </a:bodyPr>
          <a:lstStyle/>
          <a:p>
            <a:r>
              <a:rPr lang="en-US" sz="6000" dirty="0">
                <a:solidFill>
                  <a:srgbClr val="FF0000"/>
                </a:solidFill>
              </a:rPr>
              <a:t>Their Fields</a:t>
            </a:r>
          </a:p>
        </p:txBody>
      </p:sp>
    </p:spTree>
    <p:extLst>
      <p:ext uri="{BB962C8B-B14F-4D97-AF65-F5344CB8AC3E}">
        <p14:creationId xmlns:p14="http://schemas.microsoft.com/office/powerpoint/2010/main" val="3766464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field of grass with trees and a hill in the background">
            <a:extLst>
              <a:ext uri="{FF2B5EF4-FFF2-40B4-BE49-F238E27FC236}">
                <a16:creationId xmlns:a16="http://schemas.microsoft.com/office/drawing/2014/main" id="{A074FB10-7371-274D-67D6-5DDDED60C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775900" cy="2830749"/>
          </a:xfrm>
          <a:prstGeom prst="rect">
            <a:avLst/>
          </a:prstGeom>
        </p:spPr>
      </p:pic>
      <p:pic>
        <p:nvPicPr>
          <p:cNvPr id="5" name="Picture 4" descr="A parking lot with a green building and a hill in the background&#10;&#10;Description automatically generated">
            <a:extLst>
              <a:ext uri="{FF2B5EF4-FFF2-40B4-BE49-F238E27FC236}">
                <a16:creationId xmlns:a16="http://schemas.microsoft.com/office/drawing/2014/main" id="{B22A9EC7-2142-BA9E-211A-E5906D74F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932" y="2830749"/>
            <a:ext cx="12358932" cy="4027251"/>
          </a:xfrm>
          <a:prstGeom prst="rect">
            <a:avLst/>
          </a:prstGeom>
        </p:spPr>
      </p:pic>
      <p:sp>
        <p:nvSpPr>
          <p:cNvPr id="6" name="TextBox 5">
            <a:extLst>
              <a:ext uri="{FF2B5EF4-FFF2-40B4-BE49-F238E27FC236}">
                <a16:creationId xmlns:a16="http://schemas.microsoft.com/office/drawing/2014/main" id="{BEA84D46-9373-B5FE-0CEA-B94C66077826}"/>
              </a:ext>
            </a:extLst>
          </p:cNvPr>
          <p:cNvSpPr txBox="1"/>
          <p:nvPr/>
        </p:nvSpPr>
        <p:spPr>
          <a:xfrm>
            <a:off x="8859696" y="95887"/>
            <a:ext cx="3332303" cy="584775"/>
          </a:xfrm>
          <a:prstGeom prst="rect">
            <a:avLst/>
          </a:prstGeom>
          <a:noFill/>
        </p:spPr>
        <p:txBody>
          <a:bodyPr wrap="square" rtlCol="0">
            <a:spAutoFit/>
          </a:bodyPr>
          <a:lstStyle/>
          <a:p>
            <a:r>
              <a:rPr lang="en-US" sz="3200" dirty="0">
                <a:solidFill>
                  <a:schemeClr val="bg1"/>
                </a:solidFill>
              </a:rPr>
              <a:t>Chelan Ball Fields</a:t>
            </a:r>
          </a:p>
        </p:txBody>
      </p:sp>
      <p:sp>
        <p:nvSpPr>
          <p:cNvPr id="7" name="TextBox 6">
            <a:extLst>
              <a:ext uri="{FF2B5EF4-FFF2-40B4-BE49-F238E27FC236}">
                <a16:creationId xmlns:a16="http://schemas.microsoft.com/office/drawing/2014/main" id="{247DD7C1-A027-2679-7180-741E516DA01F}"/>
              </a:ext>
            </a:extLst>
          </p:cNvPr>
          <p:cNvSpPr txBox="1"/>
          <p:nvPr/>
        </p:nvSpPr>
        <p:spPr>
          <a:xfrm>
            <a:off x="8775900" y="1129004"/>
            <a:ext cx="3332303" cy="1200329"/>
          </a:xfrm>
          <a:prstGeom prst="rect">
            <a:avLst/>
          </a:prstGeom>
          <a:noFill/>
        </p:spPr>
        <p:txBody>
          <a:bodyPr wrap="square" rtlCol="0">
            <a:spAutoFit/>
          </a:bodyPr>
          <a:lstStyle/>
          <a:p>
            <a:r>
              <a:rPr lang="en-US" dirty="0">
                <a:solidFill>
                  <a:schemeClr val="bg1"/>
                </a:solidFill>
              </a:rPr>
              <a:t>Fields are in good condition with lights, Bathrooms, Concessions, and good Fencing designed for Baseball.</a:t>
            </a:r>
          </a:p>
        </p:txBody>
      </p:sp>
    </p:spTree>
    <p:extLst>
      <p:ext uri="{BB962C8B-B14F-4D97-AF65-F5344CB8AC3E}">
        <p14:creationId xmlns:p14="http://schemas.microsoft.com/office/powerpoint/2010/main" val="2570595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baseball field with a fence and a baseball field&#10;&#10;Description automatically generated">
            <a:extLst>
              <a:ext uri="{FF2B5EF4-FFF2-40B4-BE49-F238E27FC236}">
                <a16:creationId xmlns:a16="http://schemas.microsoft.com/office/drawing/2014/main" id="{938CD492-9402-A08D-CD53-6378F75C92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7"/>
            <a:ext cx="12192000" cy="4235123"/>
          </a:xfrm>
          <a:prstGeom prst="rect">
            <a:avLst/>
          </a:prstGeom>
        </p:spPr>
      </p:pic>
      <p:sp>
        <p:nvSpPr>
          <p:cNvPr id="4" name="TextBox 3">
            <a:extLst>
              <a:ext uri="{FF2B5EF4-FFF2-40B4-BE49-F238E27FC236}">
                <a16:creationId xmlns:a16="http://schemas.microsoft.com/office/drawing/2014/main" id="{F09E2CB1-B747-1CA0-C62D-6B6BD6808AA3}"/>
              </a:ext>
            </a:extLst>
          </p:cNvPr>
          <p:cNvSpPr txBox="1"/>
          <p:nvPr/>
        </p:nvSpPr>
        <p:spPr>
          <a:xfrm>
            <a:off x="389106" y="4640094"/>
            <a:ext cx="2762656" cy="1446550"/>
          </a:xfrm>
          <a:prstGeom prst="rect">
            <a:avLst/>
          </a:prstGeom>
          <a:noFill/>
        </p:spPr>
        <p:txBody>
          <a:bodyPr wrap="square" rtlCol="0">
            <a:spAutoFit/>
          </a:bodyPr>
          <a:lstStyle/>
          <a:p>
            <a:r>
              <a:rPr lang="en-US" sz="4400" dirty="0">
                <a:solidFill>
                  <a:schemeClr val="bg1"/>
                </a:solidFill>
              </a:rPr>
              <a:t>Eastmont Parks</a:t>
            </a:r>
          </a:p>
        </p:txBody>
      </p:sp>
      <p:sp>
        <p:nvSpPr>
          <p:cNvPr id="5" name="TextBox 4">
            <a:extLst>
              <a:ext uri="{FF2B5EF4-FFF2-40B4-BE49-F238E27FC236}">
                <a16:creationId xmlns:a16="http://schemas.microsoft.com/office/drawing/2014/main" id="{21F55CC1-E631-4639-5F15-6A50D7D3B4A3}"/>
              </a:ext>
            </a:extLst>
          </p:cNvPr>
          <p:cNvSpPr txBox="1"/>
          <p:nvPr/>
        </p:nvSpPr>
        <p:spPr>
          <a:xfrm>
            <a:off x="3770723" y="5354425"/>
            <a:ext cx="7494308" cy="923330"/>
          </a:xfrm>
          <a:prstGeom prst="rect">
            <a:avLst/>
          </a:prstGeom>
          <a:noFill/>
        </p:spPr>
        <p:txBody>
          <a:bodyPr wrap="square" rtlCol="0">
            <a:spAutoFit/>
          </a:bodyPr>
          <a:lstStyle/>
          <a:p>
            <a:r>
              <a:rPr lang="en-US" dirty="0">
                <a:solidFill>
                  <a:schemeClr val="bg1"/>
                </a:solidFill>
              </a:rPr>
              <a:t>4-Plex made for baseball. High backstops, large seating sections, Lights, Warning Tracks, Padded fences for safety, Foul Poles, Large storage and concession area. Great for tournaments and playoff games.</a:t>
            </a:r>
          </a:p>
        </p:txBody>
      </p:sp>
    </p:spTree>
    <p:extLst>
      <p:ext uri="{BB962C8B-B14F-4D97-AF65-F5344CB8AC3E}">
        <p14:creationId xmlns:p14="http://schemas.microsoft.com/office/powerpoint/2010/main" val="3608073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field with trees in the background&#10;&#10;Description automatically generated">
            <a:extLst>
              <a:ext uri="{FF2B5EF4-FFF2-40B4-BE49-F238E27FC236}">
                <a16:creationId xmlns:a16="http://schemas.microsoft.com/office/drawing/2014/main" id="{A7F53790-A69A-13A7-D8F5-01F83C07E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874584"/>
          </a:xfrm>
          <a:prstGeom prst="rect">
            <a:avLst/>
          </a:prstGeom>
        </p:spPr>
      </p:pic>
      <p:sp>
        <p:nvSpPr>
          <p:cNvPr id="4" name="TextBox 3">
            <a:extLst>
              <a:ext uri="{FF2B5EF4-FFF2-40B4-BE49-F238E27FC236}">
                <a16:creationId xmlns:a16="http://schemas.microsoft.com/office/drawing/2014/main" id="{775D66C1-E0B0-1297-1AD7-9E039797241D}"/>
              </a:ext>
            </a:extLst>
          </p:cNvPr>
          <p:cNvSpPr txBox="1"/>
          <p:nvPr/>
        </p:nvSpPr>
        <p:spPr>
          <a:xfrm>
            <a:off x="294943" y="5047877"/>
            <a:ext cx="5237177" cy="1323439"/>
          </a:xfrm>
          <a:prstGeom prst="rect">
            <a:avLst/>
          </a:prstGeom>
          <a:noFill/>
        </p:spPr>
        <p:txBody>
          <a:bodyPr wrap="square" rtlCol="0">
            <a:spAutoFit/>
          </a:bodyPr>
          <a:lstStyle/>
          <a:p>
            <a:r>
              <a:rPr lang="en-US" sz="4000" dirty="0">
                <a:solidFill>
                  <a:schemeClr val="bg1"/>
                </a:solidFill>
              </a:rPr>
              <a:t>Okanogan Valley Sports Complex</a:t>
            </a:r>
          </a:p>
        </p:txBody>
      </p:sp>
      <p:sp>
        <p:nvSpPr>
          <p:cNvPr id="5" name="TextBox 4">
            <a:extLst>
              <a:ext uri="{FF2B5EF4-FFF2-40B4-BE49-F238E27FC236}">
                <a16:creationId xmlns:a16="http://schemas.microsoft.com/office/drawing/2014/main" id="{C85CBAF2-966A-84B6-EC96-F65435EE34AB}"/>
              </a:ext>
            </a:extLst>
          </p:cNvPr>
          <p:cNvSpPr txBox="1"/>
          <p:nvPr/>
        </p:nvSpPr>
        <p:spPr>
          <a:xfrm>
            <a:off x="5074920" y="5047877"/>
            <a:ext cx="5404104" cy="1200329"/>
          </a:xfrm>
          <a:prstGeom prst="rect">
            <a:avLst/>
          </a:prstGeom>
          <a:noFill/>
        </p:spPr>
        <p:txBody>
          <a:bodyPr wrap="square" rtlCol="0">
            <a:spAutoFit/>
          </a:bodyPr>
          <a:lstStyle/>
          <a:p>
            <a:r>
              <a:rPr lang="en-US" dirty="0">
                <a:solidFill>
                  <a:schemeClr val="bg1"/>
                </a:solidFill>
              </a:rPr>
              <a:t>4-plex with fencing designed for Baseball and Softball, padded outfield fences for safety, well maintained fields that attract Tournaments, Leagues and events</a:t>
            </a:r>
          </a:p>
        </p:txBody>
      </p:sp>
    </p:spTree>
    <p:extLst>
      <p:ext uri="{BB962C8B-B14F-4D97-AF65-F5344CB8AC3E}">
        <p14:creationId xmlns:p14="http://schemas.microsoft.com/office/powerpoint/2010/main" val="2307963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building with a playground in the background&#10;&#10;Description automatically generated">
            <a:extLst>
              <a:ext uri="{FF2B5EF4-FFF2-40B4-BE49-F238E27FC236}">
                <a16:creationId xmlns:a16="http://schemas.microsoft.com/office/drawing/2014/main" id="{41DB563E-51D4-BAE3-3B1E-AA0D5A9874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57651"/>
            <a:ext cx="12192000" cy="3900349"/>
          </a:xfrm>
          <a:prstGeom prst="rect">
            <a:avLst/>
          </a:prstGeom>
        </p:spPr>
      </p:pic>
      <p:sp>
        <p:nvSpPr>
          <p:cNvPr id="4" name="TextBox 3">
            <a:extLst>
              <a:ext uri="{FF2B5EF4-FFF2-40B4-BE49-F238E27FC236}">
                <a16:creationId xmlns:a16="http://schemas.microsoft.com/office/drawing/2014/main" id="{5B7CB2A0-3D50-5B31-602E-AB9259B2F3FD}"/>
              </a:ext>
            </a:extLst>
          </p:cNvPr>
          <p:cNvSpPr txBox="1"/>
          <p:nvPr/>
        </p:nvSpPr>
        <p:spPr>
          <a:xfrm>
            <a:off x="282102" y="758757"/>
            <a:ext cx="3336587" cy="1754326"/>
          </a:xfrm>
          <a:prstGeom prst="rect">
            <a:avLst/>
          </a:prstGeom>
          <a:noFill/>
        </p:spPr>
        <p:txBody>
          <a:bodyPr wrap="square" rtlCol="0">
            <a:spAutoFit/>
          </a:bodyPr>
          <a:lstStyle/>
          <a:p>
            <a:r>
              <a:rPr lang="en-US" sz="3600" dirty="0">
                <a:solidFill>
                  <a:schemeClr val="bg1"/>
                </a:solidFill>
              </a:rPr>
              <a:t>Wenatchee Youth Baseball Fields</a:t>
            </a:r>
          </a:p>
        </p:txBody>
      </p:sp>
      <p:sp>
        <p:nvSpPr>
          <p:cNvPr id="5" name="TextBox 4">
            <a:extLst>
              <a:ext uri="{FF2B5EF4-FFF2-40B4-BE49-F238E27FC236}">
                <a16:creationId xmlns:a16="http://schemas.microsoft.com/office/drawing/2014/main" id="{642BFAD1-9325-ABA0-51D2-7B617E366BCD}"/>
              </a:ext>
            </a:extLst>
          </p:cNvPr>
          <p:cNvSpPr txBox="1"/>
          <p:nvPr/>
        </p:nvSpPr>
        <p:spPr>
          <a:xfrm>
            <a:off x="4675696" y="1237837"/>
            <a:ext cx="6061434" cy="1200329"/>
          </a:xfrm>
          <a:prstGeom prst="rect">
            <a:avLst/>
          </a:prstGeom>
          <a:noFill/>
        </p:spPr>
        <p:txBody>
          <a:bodyPr wrap="square" rtlCol="0">
            <a:spAutoFit/>
          </a:bodyPr>
          <a:lstStyle/>
          <a:p>
            <a:r>
              <a:rPr lang="en-US" dirty="0">
                <a:solidFill>
                  <a:schemeClr val="bg1"/>
                </a:solidFill>
              </a:rPr>
              <a:t>Well maintained ball fields designed for Little League use. Baseball style fencing with padded outfield fences for safety, large concession storage building, lighted fields. Attractive design attracts tournaments leagues and events.</a:t>
            </a:r>
          </a:p>
        </p:txBody>
      </p:sp>
    </p:spTree>
    <p:extLst>
      <p:ext uri="{BB962C8B-B14F-4D97-AF65-F5344CB8AC3E}">
        <p14:creationId xmlns:p14="http://schemas.microsoft.com/office/powerpoint/2010/main" val="1456470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field of grass with trees in the background&#10;&#10;Description automatically generated">
            <a:extLst>
              <a:ext uri="{FF2B5EF4-FFF2-40B4-BE49-F238E27FC236}">
                <a16:creationId xmlns:a16="http://schemas.microsoft.com/office/drawing/2014/main" id="{12474CCC-8277-19EA-8FAD-E04A9FF81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605913" cy="5286604"/>
          </a:xfrm>
          <a:prstGeom prst="rect">
            <a:avLst/>
          </a:prstGeom>
        </p:spPr>
      </p:pic>
      <p:sp>
        <p:nvSpPr>
          <p:cNvPr id="4" name="TextBox 3">
            <a:extLst>
              <a:ext uri="{FF2B5EF4-FFF2-40B4-BE49-F238E27FC236}">
                <a16:creationId xmlns:a16="http://schemas.microsoft.com/office/drawing/2014/main" id="{4733C7CB-607E-8CC7-4DFA-959664250489}"/>
              </a:ext>
            </a:extLst>
          </p:cNvPr>
          <p:cNvSpPr txBox="1"/>
          <p:nvPr/>
        </p:nvSpPr>
        <p:spPr>
          <a:xfrm>
            <a:off x="69198" y="5369669"/>
            <a:ext cx="3142034" cy="1323439"/>
          </a:xfrm>
          <a:prstGeom prst="rect">
            <a:avLst/>
          </a:prstGeom>
          <a:noFill/>
        </p:spPr>
        <p:txBody>
          <a:bodyPr wrap="square" rtlCol="0">
            <a:spAutoFit/>
          </a:bodyPr>
          <a:lstStyle/>
          <a:p>
            <a:r>
              <a:rPr lang="en-US" sz="4000" dirty="0">
                <a:solidFill>
                  <a:schemeClr val="bg1"/>
                </a:solidFill>
              </a:rPr>
              <a:t>Tonasket Ball Fields</a:t>
            </a:r>
          </a:p>
        </p:txBody>
      </p:sp>
      <p:sp>
        <p:nvSpPr>
          <p:cNvPr id="5" name="TextBox 4">
            <a:extLst>
              <a:ext uri="{FF2B5EF4-FFF2-40B4-BE49-F238E27FC236}">
                <a16:creationId xmlns:a16="http://schemas.microsoft.com/office/drawing/2014/main" id="{026026D6-2776-73AA-EA04-2554874AE1F5}"/>
              </a:ext>
            </a:extLst>
          </p:cNvPr>
          <p:cNvSpPr txBox="1"/>
          <p:nvPr/>
        </p:nvSpPr>
        <p:spPr>
          <a:xfrm>
            <a:off x="9916998" y="1819372"/>
            <a:ext cx="2102178" cy="2031325"/>
          </a:xfrm>
          <a:prstGeom prst="rect">
            <a:avLst/>
          </a:prstGeom>
          <a:noFill/>
        </p:spPr>
        <p:txBody>
          <a:bodyPr wrap="square" rtlCol="0">
            <a:spAutoFit/>
          </a:bodyPr>
          <a:lstStyle/>
          <a:p>
            <a:r>
              <a:rPr lang="en-US" dirty="0">
                <a:solidFill>
                  <a:schemeClr val="bg1"/>
                </a:solidFill>
              </a:rPr>
              <a:t>Ball Fields that would be comparable to ours in condition designed for  a much smaller community</a:t>
            </a:r>
          </a:p>
        </p:txBody>
      </p:sp>
    </p:spTree>
    <p:extLst>
      <p:ext uri="{BB962C8B-B14F-4D97-AF65-F5344CB8AC3E}">
        <p14:creationId xmlns:p14="http://schemas.microsoft.com/office/powerpoint/2010/main" val="2134827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erial view of a baseball field&#10;&#10;Description automatically generated">
            <a:extLst>
              <a:ext uri="{FF2B5EF4-FFF2-40B4-BE49-F238E27FC236}">
                <a16:creationId xmlns:a16="http://schemas.microsoft.com/office/drawing/2014/main" id="{32FEFE8E-EC9B-08C1-09DB-F3881EEDBD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87" y="0"/>
            <a:ext cx="5737793" cy="6858000"/>
          </a:xfrm>
          <a:prstGeom prst="rect">
            <a:avLst/>
          </a:prstGeom>
        </p:spPr>
      </p:pic>
      <p:pic>
        <p:nvPicPr>
          <p:cNvPr id="5" name="Picture 4" descr="A field with a field of grass and a field of power poles&#10;&#10;Description automatically generated">
            <a:extLst>
              <a:ext uri="{FF2B5EF4-FFF2-40B4-BE49-F238E27FC236}">
                <a16:creationId xmlns:a16="http://schemas.microsoft.com/office/drawing/2014/main" id="{4607257E-A045-7268-5F80-1E2F09208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1606" y="3429000"/>
            <a:ext cx="6590394" cy="3429000"/>
          </a:xfrm>
          <a:prstGeom prst="rect">
            <a:avLst/>
          </a:prstGeom>
        </p:spPr>
      </p:pic>
      <p:sp>
        <p:nvSpPr>
          <p:cNvPr id="6" name="TextBox 5">
            <a:extLst>
              <a:ext uri="{FF2B5EF4-FFF2-40B4-BE49-F238E27FC236}">
                <a16:creationId xmlns:a16="http://schemas.microsoft.com/office/drawing/2014/main" id="{10822510-9C6D-B3B5-4E79-96B5F1819711}"/>
              </a:ext>
            </a:extLst>
          </p:cNvPr>
          <p:cNvSpPr txBox="1"/>
          <p:nvPr/>
        </p:nvSpPr>
        <p:spPr>
          <a:xfrm>
            <a:off x="5753272" y="256751"/>
            <a:ext cx="4214295" cy="707886"/>
          </a:xfrm>
          <a:prstGeom prst="rect">
            <a:avLst/>
          </a:prstGeom>
          <a:noFill/>
        </p:spPr>
        <p:txBody>
          <a:bodyPr wrap="none" rtlCol="0">
            <a:spAutoFit/>
          </a:bodyPr>
          <a:lstStyle/>
          <a:p>
            <a:r>
              <a:rPr lang="en-US" sz="4000" dirty="0">
                <a:solidFill>
                  <a:schemeClr val="bg1"/>
                </a:solidFill>
              </a:rPr>
              <a:t>Moses Lake Fields</a:t>
            </a:r>
          </a:p>
        </p:txBody>
      </p:sp>
      <p:sp>
        <p:nvSpPr>
          <p:cNvPr id="7" name="TextBox 6">
            <a:extLst>
              <a:ext uri="{FF2B5EF4-FFF2-40B4-BE49-F238E27FC236}">
                <a16:creationId xmlns:a16="http://schemas.microsoft.com/office/drawing/2014/main" id="{943F2858-2FA6-1016-43DD-C9CD8F1EF580}"/>
              </a:ext>
            </a:extLst>
          </p:cNvPr>
          <p:cNvSpPr txBox="1"/>
          <p:nvPr/>
        </p:nvSpPr>
        <p:spPr>
          <a:xfrm>
            <a:off x="5753273" y="1173018"/>
            <a:ext cx="6254000" cy="1200329"/>
          </a:xfrm>
          <a:prstGeom prst="rect">
            <a:avLst/>
          </a:prstGeom>
          <a:noFill/>
        </p:spPr>
        <p:txBody>
          <a:bodyPr wrap="square" rtlCol="0">
            <a:spAutoFit/>
          </a:bodyPr>
          <a:lstStyle/>
          <a:p>
            <a:pPr algn="l"/>
            <a:r>
              <a:rPr lang="en-US" b="1" i="0" u="none" strike="noStrike" dirty="0">
                <a:solidFill>
                  <a:schemeClr val="bg1"/>
                </a:solidFill>
                <a:effectLst/>
                <a:latin typeface="Poppins" panose="00000500000000000000" pitchFamily="2" charset="0"/>
              </a:rPr>
              <a:t>The Paul </a:t>
            </a:r>
            <a:r>
              <a:rPr lang="en-US" b="1" i="0" u="none" strike="noStrike" dirty="0" err="1">
                <a:solidFill>
                  <a:schemeClr val="bg1"/>
                </a:solidFill>
                <a:effectLst/>
                <a:latin typeface="Poppins" panose="00000500000000000000" pitchFamily="2" charset="0"/>
              </a:rPr>
              <a:t>Lauzier</a:t>
            </a:r>
            <a:r>
              <a:rPr lang="en-US" b="1" i="0" u="none" strike="noStrike" dirty="0">
                <a:solidFill>
                  <a:schemeClr val="bg1"/>
                </a:solidFill>
                <a:effectLst/>
                <a:latin typeface="Poppins" panose="00000500000000000000" pitchFamily="2" charset="0"/>
              </a:rPr>
              <a:t> Athletic Complex has Softball, Baseball, Basketball, and soccer available. The Ball fields are lighted and have Baseball Style fencing. Well maintained and groomed fields.</a:t>
            </a:r>
          </a:p>
        </p:txBody>
      </p:sp>
    </p:spTree>
    <p:extLst>
      <p:ext uri="{BB962C8B-B14F-4D97-AF65-F5344CB8AC3E}">
        <p14:creationId xmlns:p14="http://schemas.microsoft.com/office/powerpoint/2010/main" val="3896792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occer player standing on pitch, with foot on football, and spectators on bleachers">
            <a:extLst>
              <a:ext uri="{FF2B5EF4-FFF2-40B4-BE49-F238E27FC236}">
                <a16:creationId xmlns:a16="http://schemas.microsoft.com/office/drawing/2014/main" id="{2A899D5A-0513-E5F1-ABBB-CAF8AEE37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 y="0"/>
            <a:ext cx="12191551" cy="6858000"/>
          </a:xfrm>
          <a:prstGeom prst="rect">
            <a:avLst/>
          </a:prstGeom>
        </p:spPr>
      </p:pic>
      <p:sp>
        <p:nvSpPr>
          <p:cNvPr id="4" name="TextBox 3">
            <a:extLst>
              <a:ext uri="{FF2B5EF4-FFF2-40B4-BE49-F238E27FC236}">
                <a16:creationId xmlns:a16="http://schemas.microsoft.com/office/drawing/2014/main" id="{B9DC18EC-6FFB-31D7-5E42-8C07AD1BBDEA}"/>
              </a:ext>
            </a:extLst>
          </p:cNvPr>
          <p:cNvSpPr txBox="1"/>
          <p:nvPr/>
        </p:nvSpPr>
        <p:spPr>
          <a:xfrm>
            <a:off x="8007969" y="592385"/>
            <a:ext cx="3082895" cy="707886"/>
          </a:xfrm>
          <a:prstGeom prst="rect">
            <a:avLst/>
          </a:prstGeom>
          <a:noFill/>
        </p:spPr>
        <p:txBody>
          <a:bodyPr wrap="none" rtlCol="0">
            <a:spAutoFit/>
          </a:bodyPr>
          <a:lstStyle/>
          <a:p>
            <a:r>
              <a:rPr lang="en-US" sz="4000" dirty="0"/>
              <a:t>Soccer Fields</a:t>
            </a:r>
          </a:p>
        </p:txBody>
      </p:sp>
    </p:spTree>
    <p:extLst>
      <p:ext uri="{BB962C8B-B14F-4D97-AF65-F5344CB8AC3E}">
        <p14:creationId xmlns:p14="http://schemas.microsoft.com/office/powerpoint/2010/main" val="2677987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3" name="Picture 2" descr="A field of grass with trees in the background&#10;&#10;Description automatically generated">
            <a:extLst>
              <a:ext uri="{FF2B5EF4-FFF2-40B4-BE49-F238E27FC236}">
                <a16:creationId xmlns:a16="http://schemas.microsoft.com/office/drawing/2014/main" id="{ADA96CC1-1E94-5DA6-7AAA-CA92CC7D2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108715"/>
          </a:xfrm>
          <a:prstGeom prst="rect">
            <a:avLst/>
          </a:prstGeom>
        </p:spPr>
      </p:pic>
      <p:sp>
        <p:nvSpPr>
          <p:cNvPr id="4" name="TextBox 3">
            <a:extLst>
              <a:ext uri="{FF2B5EF4-FFF2-40B4-BE49-F238E27FC236}">
                <a16:creationId xmlns:a16="http://schemas.microsoft.com/office/drawing/2014/main" id="{F09F42B5-8118-CF72-0213-B1B37E3C22CB}"/>
              </a:ext>
            </a:extLst>
          </p:cNvPr>
          <p:cNvSpPr txBox="1"/>
          <p:nvPr/>
        </p:nvSpPr>
        <p:spPr>
          <a:xfrm>
            <a:off x="117735" y="5462833"/>
            <a:ext cx="5620769" cy="707886"/>
          </a:xfrm>
          <a:prstGeom prst="rect">
            <a:avLst/>
          </a:prstGeom>
          <a:noFill/>
        </p:spPr>
        <p:txBody>
          <a:bodyPr wrap="none" rtlCol="0">
            <a:spAutoFit/>
          </a:bodyPr>
          <a:lstStyle/>
          <a:p>
            <a:r>
              <a:rPr lang="en-US" sz="4000" dirty="0"/>
              <a:t>Omak New Soccer Fields</a:t>
            </a:r>
          </a:p>
        </p:txBody>
      </p:sp>
      <p:sp>
        <p:nvSpPr>
          <p:cNvPr id="5" name="TextBox 4">
            <a:extLst>
              <a:ext uri="{FF2B5EF4-FFF2-40B4-BE49-F238E27FC236}">
                <a16:creationId xmlns:a16="http://schemas.microsoft.com/office/drawing/2014/main" id="{B4A457B1-AECF-E438-461F-140AB3B5ED93}"/>
              </a:ext>
            </a:extLst>
          </p:cNvPr>
          <p:cNvSpPr txBox="1"/>
          <p:nvPr/>
        </p:nvSpPr>
        <p:spPr>
          <a:xfrm>
            <a:off x="5919079" y="5355111"/>
            <a:ext cx="6272921" cy="984885"/>
          </a:xfrm>
          <a:prstGeom prst="rect">
            <a:avLst/>
          </a:prstGeom>
          <a:noFill/>
        </p:spPr>
        <p:txBody>
          <a:bodyPr wrap="square" rtlCol="0">
            <a:spAutoFit/>
          </a:bodyPr>
          <a:lstStyle/>
          <a:p>
            <a:r>
              <a:rPr lang="en-US" sz="2000" dirty="0"/>
              <a:t>Used by High School Varsity, River Valley and NCW Youth Soccer Leagues U14.</a:t>
            </a:r>
          </a:p>
          <a:p>
            <a:endParaRPr lang="en-US" dirty="0"/>
          </a:p>
        </p:txBody>
      </p:sp>
    </p:spTree>
    <p:extLst>
      <p:ext uri="{BB962C8B-B14F-4D97-AF65-F5344CB8AC3E}">
        <p14:creationId xmlns:p14="http://schemas.microsoft.com/office/powerpoint/2010/main" val="1892935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3" name="Picture 2" descr="A large green field with a building in the distance&#10;&#10;Description automatically generated">
            <a:extLst>
              <a:ext uri="{FF2B5EF4-FFF2-40B4-BE49-F238E27FC236}">
                <a16:creationId xmlns:a16="http://schemas.microsoft.com/office/drawing/2014/main" id="{C0323BB7-D0E3-1BF4-B113-22927D023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0049069" cy="5200702"/>
          </a:xfrm>
          <a:prstGeom prst="rect">
            <a:avLst/>
          </a:prstGeom>
        </p:spPr>
      </p:pic>
      <p:sp>
        <p:nvSpPr>
          <p:cNvPr id="5" name="TextBox 4">
            <a:extLst>
              <a:ext uri="{FF2B5EF4-FFF2-40B4-BE49-F238E27FC236}">
                <a16:creationId xmlns:a16="http://schemas.microsoft.com/office/drawing/2014/main" id="{654A35E1-E1E1-D460-71D6-B09028630E7E}"/>
              </a:ext>
            </a:extLst>
          </p:cNvPr>
          <p:cNvSpPr txBox="1"/>
          <p:nvPr/>
        </p:nvSpPr>
        <p:spPr>
          <a:xfrm>
            <a:off x="391885" y="5281126"/>
            <a:ext cx="3617144" cy="1323439"/>
          </a:xfrm>
          <a:prstGeom prst="rect">
            <a:avLst/>
          </a:prstGeom>
          <a:noFill/>
        </p:spPr>
        <p:txBody>
          <a:bodyPr wrap="none" rtlCol="0">
            <a:spAutoFit/>
          </a:bodyPr>
          <a:lstStyle/>
          <a:p>
            <a:r>
              <a:rPr lang="en-US" sz="4000" dirty="0"/>
              <a:t>Omak Pavillion </a:t>
            </a:r>
          </a:p>
          <a:p>
            <a:r>
              <a:rPr lang="en-US" sz="4000" dirty="0"/>
              <a:t>Soccer Fields</a:t>
            </a:r>
          </a:p>
        </p:txBody>
      </p:sp>
      <p:sp>
        <p:nvSpPr>
          <p:cNvPr id="6" name="TextBox 5">
            <a:extLst>
              <a:ext uri="{FF2B5EF4-FFF2-40B4-BE49-F238E27FC236}">
                <a16:creationId xmlns:a16="http://schemas.microsoft.com/office/drawing/2014/main" id="{9136EF1D-12F0-8E63-285C-81E3A358D1AB}"/>
              </a:ext>
            </a:extLst>
          </p:cNvPr>
          <p:cNvSpPr txBox="1"/>
          <p:nvPr/>
        </p:nvSpPr>
        <p:spPr>
          <a:xfrm>
            <a:off x="10198360" y="307909"/>
            <a:ext cx="1922106" cy="2031325"/>
          </a:xfrm>
          <a:prstGeom prst="rect">
            <a:avLst/>
          </a:prstGeom>
          <a:noFill/>
        </p:spPr>
        <p:txBody>
          <a:bodyPr wrap="square" rtlCol="0">
            <a:spAutoFit/>
          </a:bodyPr>
          <a:lstStyle/>
          <a:p>
            <a:r>
              <a:rPr lang="en-US" dirty="0"/>
              <a:t>Used by River Valley and NCW Youth soccer Leagues. Three total fields for practice and games</a:t>
            </a:r>
          </a:p>
        </p:txBody>
      </p:sp>
    </p:spTree>
    <p:extLst>
      <p:ext uri="{BB962C8B-B14F-4D97-AF65-F5344CB8AC3E}">
        <p14:creationId xmlns:p14="http://schemas.microsoft.com/office/powerpoint/2010/main" val="3148876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rial view of empty baseball diamond">
            <a:extLst>
              <a:ext uri="{FF2B5EF4-FFF2-40B4-BE49-F238E27FC236}">
                <a16:creationId xmlns:a16="http://schemas.microsoft.com/office/drawing/2014/main" id="{5623AC77-1C20-D94E-21A4-C0FF53405A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377" y="0"/>
            <a:ext cx="10297246" cy="6858000"/>
          </a:xfrm>
          <a:prstGeom prst="rect">
            <a:avLst/>
          </a:prstGeom>
        </p:spPr>
      </p:pic>
      <p:sp>
        <p:nvSpPr>
          <p:cNvPr id="4" name="TextBox 3">
            <a:extLst>
              <a:ext uri="{FF2B5EF4-FFF2-40B4-BE49-F238E27FC236}">
                <a16:creationId xmlns:a16="http://schemas.microsoft.com/office/drawing/2014/main" id="{D32AFCB5-2836-256A-8ECC-BC4AF7EE8730}"/>
              </a:ext>
            </a:extLst>
          </p:cNvPr>
          <p:cNvSpPr txBox="1"/>
          <p:nvPr/>
        </p:nvSpPr>
        <p:spPr>
          <a:xfrm>
            <a:off x="1497155" y="4578317"/>
            <a:ext cx="4121219" cy="1938992"/>
          </a:xfrm>
          <a:prstGeom prst="rect">
            <a:avLst/>
          </a:prstGeom>
          <a:noFill/>
        </p:spPr>
        <p:txBody>
          <a:bodyPr wrap="square" rtlCol="0">
            <a:spAutoFit/>
          </a:bodyPr>
          <a:lstStyle/>
          <a:p>
            <a:r>
              <a:rPr lang="en-US" sz="4000" dirty="0"/>
              <a:t>High School</a:t>
            </a:r>
          </a:p>
          <a:p>
            <a:r>
              <a:rPr lang="en-US" sz="4000" dirty="0"/>
              <a:t>Little League and Softball Fields</a:t>
            </a:r>
          </a:p>
        </p:txBody>
      </p:sp>
    </p:spTree>
    <p:extLst>
      <p:ext uri="{BB962C8B-B14F-4D97-AF65-F5344CB8AC3E}">
        <p14:creationId xmlns:p14="http://schemas.microsoft.com/office/powerpoint/2010/main" val="1221405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Picture 4" descr="A grass field with a pole and a rock&#10;&#10;Description automatically generated">
            <a:extLst>
              <a:ext uri="{FF2B5EF4-FFF2-40B4-BE49-F238E27FC236}">
                <a16:creationId xmlns:a16="http://schemas.microsoft.com/office/drawing/2014/main" id="{BD4CE948-A6B5-8D14-7216-C2B5606C6F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81719"/>
            <a:ext cx="12192000" cy="4776281"/>
          </a:xfrm>
          <a:prstGeom prst="rect">
            <a:avLst/>
          </a:prstGeom>
        </p:spPr>
      </p:pic>
      <p:sp>
        <p:nvSpPr>
          <p:cNvPr id="6" name="TextBox 5">
            <a:extLst>
              <a:ext uri="{FF2B5EF4-FFF2-40B4-BE49-F238E27FC236}">
                <a16:creationId xmlns:a16="http://schemas.microsoft.com/office/drawing/2014/main" id="{845D27D0-F6FA-292D-1861-2FE70ACFBCA7}"/>
              </a:ext>
            </a:extLst>
          </p:cNvPr>
          <p:cNvSpPr txBox="1"/>
          <p:nvPr/>
        </p:nvSpPr>
        <p:spPr>
          <a:xfrm>
            <a:off x="116733" y="223738"/>
            <a:ext cx="2850460" cy="1323439"/>
          </a:xfrm>
          <a:prstGeom prst="rect">
            <a:avLst/>
          </a:prstGeom>
          <a:noFill/>
        </p:spPr>
        <p:txBody>
          <a:bodyPr wrap="none" rtlCol="0">
            <a:spAutoFit/>
          </a:bodyPr>
          <a:lstStyle/>
          <a:p>
            <a:r>
              <a:rPr lang="en-US" sz="4000" dirty="0"/>
              <a:t>Omak RV </a:t>
            </a:r>
          </a:p>
          <a:p>
            <a:r>
              <a:rPr lang="en-US" sz="4000" dirty="0"/>
              <a:t>Soccer Field</a:t>
            </a:r>
          </a:p>
        </p:txBody>
      </p:sp>
      <p:sp>
        <p:nvSpPr>
          <p:cNvPr id="7" name="TextBox 6">
            <a:extLst>
              <a:ext uri="{FF2B5EF4-FFF2-40B4-BE49-F238E27FC236}">
                <a16:creationId xmlns:a16="http://schemas.microsoft.com/office/drawing/2014/main" id="{70E32845-F3DD-5491-B701-30340C93DAC3}"/>
              </a:ext>
            </a:extLst>
          </p:cNvPr>
          <p:cNvSpPr txBox="1"/>
          <p:nvPr/>
        </p:nvSpPr>
        <p:spPr>
          <a:xfrm>
            <a:off x="4562272" y="428017"/>
            <a:ext cx="6303524" cy="646331"/>
          </a:xfrm>
          <a:prstGeom prst="rect">
            <a:avLst/>
          </a:prstGeom>
          <a:noFill/>
        </p:spPr>
        <p:txBody>
          <a:bodyPr wrap="square" rtlCol="0">
            <a:spAutoFit/>
          </a:bodyPr>
          <a:lstStyle/>
          <a:p>
            <a:r>
              <a:rPr lang="en-US" dirty="0"/>
              <a:t>Used by River Valley and NCW Youth soccer Leagues for practice and games. Usually, four are fields set up in this area.</a:t>
            </a:r>
          </a:p>
        </p:txBody>
      </p:sp>
    </p:spTree>
    <p:extLst>
      <p:ext uri="{BB962C8B-B14F-4D97-AF65-F5344CB8AC3E}">
        <p14:creationId xmlns:p14="http://schemas.microsoft.com/office/powerpoint/2010/main" val="1774626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hildren playing football">
            <a:extLst>
              <a:ext uri="{FF2B5EF4-FFF2-40B4-BE49-F238E27FC236}">
                <a16:creationId xmlns:a16="http://schemas.microsoft.com/office/drawing/2014/main" id="{7BE24F5D-747B-69BE-3724-8DA898233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9BBA8FC1-2E3C-023B-B3A3-85FD7D9BB9F2}"/>
              </a:ext>
            </a:extLst>
          </p:cNvPr>
          <p:cNvSpPr txBox="1"/>
          <p:nvPr/>
        </p:nvSpPr>
        <p:spPr>
          <a:xfrm>
            <a:off x="7461115" y="826850"/>
            <a:ext cx="2691763" cy="707886"/>
          </a:xfrm>
          <a:prstGeom prst="rect">
            <a:avLst/>
          </a:prstGeom>
          <a:noFill/>
        </p:spPr>
        <p:txBody>
          <a:bodyPr wrap="none" rtlCol="0">
            <a:spAutoFit/>
          </a:bodyPr>
          <a:lstStyle/>
          <a:p>
            <a:r>
              <a:rPr lang="en-US" sz="4000" dirty="0"/>
              <a:t>Their Fields</a:t>
            </a:r>
          </a:p>
        </p:txBody>
      </p:sp>
    </p:spTree>
    <p:extLst>
      <p:ext uri="{BB962C8B-B14F-4D97-AF65-F5344CB8AC3E}">
        <p14:creationId xmlns:p14="http://schemas.microsoft.com/office/powerpoint/2010/main" val="2667072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Picture 4" descr="Aerial view of a green field&#10;&#10;Description automatically generated">
            <a:extLst>
              <a:ext uri="{FF2B5EF4-FFF2-40B4-BE49-F238E27FC236}">
                <a16:creationId xmlns:a16="http://schemas.microsoft.com/office/drawing/2014/main" id="{57FBE511-CBBD-243A-E1C3-E73442E8B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038" y="68094"/>
            <a:ext cx="10489223" cy="6877455"/>
          </a:xfrm>
          <a:prstGeom prst="rect">
            <a:avLst/>
          </a:prstGeom>
        </p:spPr>
      </p:pic>
      <p:sp>
        <p:nvSpPr>
          <p:cNvPr id="6" name="TextBox 5">
            <a:extLst>
              <a:ext uri="{FF2B5EF4-FFF2-40B4-BE49-F238E27FC236}">
                <a16:creationId xmlns:a16="http://schemas.microsoft.com/office/drawing/2014/main" id="{7EC2374C-9015-2D40-DCB5-AB1FB415115B}"/>
              </a:ext>
            </a:extLst>
          </p:cNvPr>
          <p:cNvSpPr txBox="1"/>
          <p:nvPr/>
        </p:nvSpPr>
        <p:spPr>
          <a:xfrm>
            <a:off x="9526185" y="223736"/>
            <a:ext cx="2665815" cy="1938992"/>
          </a:xfrm>
          <a:prstGeom prst="rect">
            <a:avLst/>
          </a:prstGeom>
          <a:noFill/>
        </p:spPr>
        <p:txBody>
          <a:bodyPr wrap="square" rtlCol="0">
            <a:spAutoFit/>
          </a:bodyPr>
          <a:lstStyle/>
          <a:p>
            <a:r>
              <a:rPr lang="en-US" sz="4000" dirty="0"/>
              <a:t>Okanogan</a:t>
            </a:r>
          </a:p>
          <a:p>
            <a:r>
              <a:rPr lang="en-US" sz="4000" dirty="0"/>
              <a:t>Soccer Fields</a:t>
            </a:r>
          </a:p>
        </p:txBody>
      </p:sp>
      <p:sp>
        <p:nvSpPr>
          <p:cNvPr id="7" name="TextBox 6">
            <a:extLst>
              <a:ext uri="{FF2B5EF4-FFF2-40B4-BE49-F238E27FC236}">
                <a16:creationId xmlns:a16="http://schemas.microsoft.com/office/drawing/2014/main" id="{744204B9-5644-12FD-D345-D2E2D0E06BC8}"/>
              </a:ext>
            </a:extLst>
          </p:cNvPr>
          <p:cNvSpPr txBox="1"/>
          <p:nvPr/>
        </p:nvSpPr>
        <p:spPr>
          <a:xfrm>
            <a:off x="9834664" y="2957209"/>
            <a:ext cx="2120630" cy="646331"/>
          </a:xfrm>
          <a:prstGeom prst="rect">
            <a:avLst/>
          </a:prstGeom>
          <a:noFill/>
        </p:spPr>
        <p:txBody>
          <a:bodyPr wrap="square" rtlCol="0">
            <a:spAutoFit/>
          </a:bodyPr>
          <a:lstStyle/>
          <a:p>
            <a:r>
              <a:rPr lang="en-US" dirty="0"/>
              <a:t>Located in the Sports Complex</a:t>
            </a:r>
          </a:p>
        </p:txBody>
      </p:sp>
    </p:spTree>
    <p:extLst>
      <p:ext uri="{BB962C8B-B14F-4D97-AF65-F5344CB8AC3E}">
        <p14:creationId xmlns:p14="http://schemas.microsoft.com/office/powerpoint/2010/main" val="1467408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3" name="Picture 2" descr="A field of grass with trees in the background&#10;&#10;Description automatically generated">
            <a:extLst>
              <a:ext uri="{FF2B5EF4-FFF2-40B4-BE49-F238E27FC236}">
                <a16:creationId xmlns:a16="http://schemas.microsoft.com/office/drawing/2014/main" id="{C2916BDF-69D1-DF84-A4A2-AFFA32098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396902"/>
          </a:xfrm>
          <a:prstGeom prst="rect">
            <a:avLst/>
          </a:prstGeom>
        </p:spPr>
      </p:pic>
      <p:sp>
        <p:nvSpPr>
          <p:cNvPr id="4" name="TextBox 3">
            <a:extLst>
              <a:ext uri="{FF2B5EF4-FFF2-40B4-BE49-F238E27FC236}">
                <a16:creationId xmlns:a16="http://schemas.microsoft.com/office/drawing/2014/main" id="{2414833D-6A11-C4A6-BBDB-6B07F9B7C71F}"/>
              </a:ext>
            </a:extLst>
          </p:cNvPr>
          <p:cNvSpPr txBox="1"/>
          <p:nvPr/>
        </p:nvSpPr>
        <p:spPr>
          <a:xfrm>
            <a:off x="184826" y="4601184"/>
            <a:ext cx="3082895" cy="1323439"/>
          </a:xfrm>
          <a:prstGeom prst="rect">
            <a:avLst/>
          </a:prstGeom>
          <a:noFill/>
        </p:spPr>
        <p:txBody>
          <a:bodyPr wrap="none" rtlCol="0">
            <a:spAutoFit/>
          </a:bodyPr>
          <a:lstStyle/>
          <a:p>
            <a:r>
              <a:rPr lang="en-US" sz="4000" dirty="0"/>
              <a:t>Tonasket </a:t>
            </a:r>
          </a:p>
          <a:p>
            <a:r>
              <a:rPr lang="en-US" sz="4000" dirty="0"/>
              <a:t>Soccer Fields</a:t>
            </a:r>
          </a:p>
        </p:txBody>
      </p:sp>
      <p:sp>
        <p:nvSpPr>
          <p:cNvPr id="5" name="TextBox 4">
            <a:extLst>
              <a:ext uri="{FF2B5EF4-FFF2-40B4-BE49-F238E27FC236}">
                <a16:creationId xmlns:a16="http://schemas.microsoft.com/office/drawing/2014/main" id="{15BFC062-EE4D-DF4D-6F0C-135210D560EC}"/>
              </a:ext>
            </a:extLst>
          </p:cNvPr>
          <p:cNvSpPr txBox="1"/>
          <p:nvPr/>
        </p:nvSpPr>
        <p:spPr>
          <a:xfrm>
            <a:off x="4827839" y="5350771"/>
            <a:ext cx="4248067" cy="646331"/>
          </a:xfrm>
          <a:prstGeom prst="rect">
            <a:avLst/>
          </a:prstGeom>
          <a:noFill/>
        </p:spPr>
        <p:txBody>
          <a:bodyPr wrap="square" rtlCol="0">
            <a:spAutoFit/>
          </a:bodyPr>
          <a:lstStyle/>
          <a:p>
            <a:r>
              <a:rPr lang="en-US" dirty="0"/>
              <a:t>Several  Fields Large and Small set up for games and practice.</a:t>
            </a:r>
          </a:p>
        </p:txBody>
      </p:sp>
    </p:spTree>
    <p:extLst>
      <p:ext uri="{BB962C8B-B14F-4D97-AF65-F5344CB8AC3E}">
        <p14:creationId xmlns:p14="http://schemas.microsoft.com/office/powerpoint/2010/main" val="514784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Baseball players running on field">
            <a:extLst>
              <a:ext uri="{FF2B5EF4-FFF2-40B4-BE49-F238E27FC236}">
                <a16:creationId xmlns:a16="http://schemas.microsoft.com/office/drawing/2014/main" id="{6B21CA7B-FB9E-246A-F9CF-9B26EE390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700940" cy="6858000"/>
          </a:xfrm>
          <a:prstGeom prst="rect">
            <a:avLst/>
          </a:prstGeom>
        </p:spPr>
      </p:pic>
      <p:sp>
        <p:nvSpPr>
          <p:cNvPr id="4" name="TextBox 3">
            <a:extLst>
              <a:ext uri="{FF2B5EF4-FFF2-40B4-BE49-F238E27FC236}">
                <a16:creationId xmlns:a16="http://schemas.microsoft.com/office/drawing/2014/main" id="{C0613AEF-6B4F-C790-5318-E53777225665}"/>
              </a:ext>
            </a:extLst>
          </p:cNvPr>
          <p:cNvSpPr txBox="1"/>
          <p:nvPr/>
        </p:nvSpPr>
        <p:spPr>
          <a:xfrm>
            <a:off x="8800523" y="704804"/>
            <a:ext cx="3391477" cy="4401205"/>
          </a:xfrm>
          <a:prstGeom prst="rect">
            <a:avLst/>
          </a:prstGeom>
          <a:noFill/>
        </p:spPr>
        <p:txBody>
          <a:bodyPr wrap="square" rtlCol="0">
            <a:spAutoFit/>
          </a:bodyPr>
          <a:lstStyle/>
          <a:p>
            <a:r>
              <a:rPr lang="en-US" sz="2000" dirty="0">
                <a:solidFill>
                  <a:schemeClr val="bg1"/>
                </a:solidFill>
              </a:rPr>
              <a:t>Omak is the only Municipality in North Central Washington that has a park with sports facilities, that does NOT charge fees to use those facilities. </a:t>
            </a:r>
          </a:p>
          <a:p>
            <a:endParaRPr lang="en-US" sz="2000" dirty="0">
              <a:solidFill>
                <a:schemeClr val="bg1"/>
              </a:solidFill>
            </a:endParaRPr>
          </a:p>
          <a:p>
            <a:r>
              <a:rPr lang="en-US" sz="2000" dirty="0">
                <a:solidFill>
                  <a:schemeClr val="bg1"/>
                </a:solidFill>
              </a:rPr>
              <a:t>Other Municipalities that have Park Shelters, Tennis Courts, Pickleball Courts, or Sports fields have fees associated with them to help offset the costs of maintaining them.</a:t>
            </a:r>
          </a:p>
        </p:txBody>
      </p:sp>
    </p:spTree>
    <p:extLst>
      <p:ext uri="{BB962C8B-B14F-4D97-AF65-F5344CB8AC3E}">
        <p14:creationId xmlns:p14="http://schemas.microsoft.com/office/powerpoint/2010/main" val="3101413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occer player taking free kick">
            <a:extLst>
              <a:ext uri="{FF2B5EF4-FFF2-40B4-BE49-F238E27FC236}">
                <a16:creationId xmlns:a16="http://schemas.microsoft.com/office/drawing/2014/main" id="{F1DCE334-87F2-2BF5-DBBA-27AF715B2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3667328"/>
          </a:xfrm>
          <a:prstGeom prst="rect">
            <a:avLst/>
          </a:prstGeom>
        </p:spPr>
      </p:pic>
      <p:sp>
        <p:nvSpPr>
          <p:cNvPr id="4" name="TextBox 3">
            <a:extLst>
              <a:ext uri="{FF2B5EF4-FFF2-40B4-BE49-F238E27FC236}">
                <a16:creationId xmlns:a16="http://schemas.microsoft.com/office/drawing/2014/main" id="{563A0DDF-ED8F-A190-D9C3-2C9F88765C52}"/>
              </a:ext>
            </a:extLst>
          </p:cNvPr>
          <p:cNvSpPr txBox="1"/>
          <p:nvPr/>
        </p:nvSpPr>
        <p:spPr>
          <a:xfrm>
            <a:off x="293450" y="4380254"/>
            <a:ext cx="11605097" cy="1323439"/>
          </a:xfrm>
          <a:prstGeom prst="rect">
            <a:avLst/>
          </a:prstGeom>
          <a:noFill/>
        </p:spPr>
        <p:txBody>
          <a:bodyPr wrap="square" rtlCol="0">
            <a:spAutoFit/>
          </a:bodyPr>
          <a:lstStyle/>
          <a:p>
            <a:r>
              <a:rPr lang="en-US" sz="2000" dirty="0">
                <a:solidFill>
                  <a:schemeClr val="bg1"/>
                </a:solidFill>
              </a:rPr>
              <a:t>Most communities in North Central Washington have School Districts with sporting facilities that the Public or Youth Leagues can use. The Parks do not have the fields. Omak does not have that option because the High School uses Eastside Park for 4 of their Varsity Sports. Baseball, Soccer, Tennis, and Cross Country.</a:t>
            </a:r>
          </a:p>
        </p:txBody>
      </p:sp>
    </p:spTree>
    <p:extLst>
      <p:ext uri="{BB962C8B-B14F-4D97-AF65-F5344CB8AC3E}">
        <p14:creationId xmlns:p14="http://schemas.microsoft.com/office/powerpoint/2010/main" val="1863191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5BB4DFC8-2A0B-9607-8CD9-D95D65546F89}"/>
              </a:ext>
            </a:extLst>
          </p:cNvPr>
          <p:cNvGraphicFramePr>
            <a:graphicFrameLocks noChangeAspect="1"/>
          </p:cNvGraphicFramePr>
          <p:nvPr>
            <p:extLst>
              <p:ext uri="{D42A27DB-BD31-4B8C-83A1-F6EECF244321}">
                <p14:modId xmlns:p14="http://schemas.microsoft.com/office/powerpoint/2010/main" val="3965037865"/>
              </p:ext>
            </p:extLst>
          </p:nvPr>
        </p:nvGraphicFramePr>
        <p:xfrm>
          <a:off x="0" y="2941163"/>
          <a:ext cx="9943215" cy="9504131"/>
        </p:xfrm>
        <a:graphic>
          <a:graphicData uri="http://schemas.openxmlformats.org/presentationml/2006/ole">
            <mc:AlternateContent xmlns:mc="http://schemas.openxmlformats.org/markup-compatibility/2006">
              <mc:Choice xmlns:v="urn:schemas-microsoft-com:vml" Requires="v">
                <p:oleObj name="Acrobat Document" r:id="rId2" imgW="5829480" imgH="7543800" progId="Acrobat.Document.DC">
                  <p:embed/>
                </p:oleObj>
              </mc:Choice>
              <mc:Fallback>
                <p:oleObj name="Acrobat Document" r:id="rId2" imgW="5829480" imgH="7543800" progId="Acrobat.Document.DC">
                  <p:embed/>
                  <p:pic>
                    <p:nvPicPr>
                      <p:cNvPr id="0" name=""/>
                      <p:cNvPicPr/>
                      <p:nvPr/>
                    </p:nvPicPr>
                    <p:blipFill>
                      <a:blip r:embed="rId3"/>
                      <a:stretch>
                        <a:fillRect/>
                      </a:stretch>
                    </p:blipFill>
                    <p:spPr>
                      <a:xfrm>
                        <a:off x="0" y="2941163"/>
                        <a:ext cx="9943215" cy="9504131"/>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B96EB540-8E48-038D-57AD-D11D9AAEB67A}"/>
              </a:ext>
            </a:extLst>
          </p:cNvPr>
          <p:cNvSpPr txBox="1"/>
          <p:nvPr/>
        </p:nvSpPr>
        <p:spPr>
          <a:xfrm>
            <a:off x="348792" y="678729"/>
            <a:ext cx="9594423" cy="1815882"/>
          </a:xfrm>
          <a:prstGeom prst="rect">
            <a:avLst/>
          </a:prstGeom>
          <a:noFill/>
        </p:spPr>
        <p:txBody>
          <a:bodyPr wrap="square" rtlCol="0">
            <a:spAutoFit/>
          </a:bodyPr>
          <a:lstStyle/>
          <a:p>
            <a:r>
              <a:rPr lang="en-US" sz="2800" dirty="0">
                <a:solidFill>
                  <a:schemeClr val="bg1"/>
                </a:solidFill>
              </a:rPr>
              <a:t>The annual cost for three of the tasks associated with maintaining the Parks for 2024 was almost $56,000.00. Mowing, Cleaning Bathrooms, and Applying Herbicides. This is just for Eastside and Oak St Parks.</a:t>
            </a:r>
          </a:p>
        </p:txBody>
      </p:sp>
    </p:spTree>
    <p:extLst>
      <p:ext uri="{BB962C8B-B14F-4D97-AF65-F5344CB8AC3E}">
        <p14:creationId xmlns:p14="http://schemas.microsoft.com/office/powerpoint/2010/main" val="3754511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erial view of a field&#10;&#10;Description automatically generated">
            <a:extLst>
              <a:ext uri="{FF2B5EF4-FFF2-40B4-BE49-F238E27FC236}">
                <a16:creationId xmlns:a16="http://schemas.microsoft.com/office/drawing/2014/main" id="{331E085F-5427-6EC7-83C7-6DB4C1A30C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40812" cy="6858000"/>
          </a:xfrm>
          <a:prstGeom prst="rect">
            <a:avLst/>
          </a:prstGeom>
        </p:spPr>
      </p:pic>
      <p:pic>
        <p:nvPicPr>
          <p:cNvPr id="5" name="Picture 4" descr="Aerial view of a park&#10;&#10;Description automatically generated">
            <a:extLst>
              <a:ext uri="{FF2B5EF4-FFF2-40B4-BE49-F238E27FC236}">
                <a16:creationId xmlns:a16="http://schemas.microsoft.com/office/drawing/2014/main" id="{6A79CF3A-4CA4-FBC4-0015-6060FE372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5505" y="2334638"/>
            <a:ext cx="7306495" cy="4523362"/>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1028B5E1-396C-835B-CFB5-BE2CE9D26AAA}"/>
                  </a:ext>
                </a:extLst>
              </p14:cNvPr>
              <p14:cNvContentPartPr/>
              <p14:nvPr/>
            </p14:nvContentPartPr>
            <p14:xfrm>
              <a:off x="5893524" y="3011040"/>
              <a:ext cx="6191640" cy="3846960"/>
            </p14:xfrm>
          </p:contentPart>
        </mc:Choice>
        <mc:Fallback xmlns="">
          <p:pic>
            <p:nvPicPr>
              <p:cNvPr id="8" name="Ink 7">
                <a:extLst>
                  <a:ext uri="{FF2B5EF4-FFF2-40B4-BE49-F238E27FC236}">
                    <a16:creationId xmlns:a16="http://schemas.microsoft.com/office/drawing/2014/main" id="{1028B5E1-396C-835B-CFB5-BE2CE9D26AAA}"/>
                  </a:ext>
                </a:extLst>
              </p:cNvPr>
              <p:cNvPicPr/>
              <p:nvPr/>
            </p:nvPicPr>
            <p:blipFill>
              <a:blip r:embed="rId5"/>
              <a:stretch>
                <a:fillRect/>
              </a:stretch>
            </p:blipFill>
            <p:spPr>
              <a:xfrm>
                <a:off x="5875524" y="2993400"/>
                <a:ext cx="6227280" cy="388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DAEE8A57-E7DE-E432-797E-01FACDD7632A}"/>
                  </a:ext>
                </a:extLst>
              </p14:cNvPr>
              <p14:cNvContentPartPr/>
              <p14:nvPr/>
            </p14:nvContentPartPr>
            <p14:xfrm>
              <a:off x="461624" y="1792796"/>
              <a:ext cx="4432320" cy="4432320"/>
            </p14:xfrm>
          </p:contentPart>
        </mc:Choice>
        <mc:Fallback xmlns="">
          <p:pic>
            <p:nvPicPr>
              <p:cNvPr id="10" name="Ink 9">
                <a:extLst>
                  <a:ext uri="{FF2B5EF4-FFF2-40B4-BE49-F238E27FC236}">
                    <a16:creationId xmlns:a16="http://schemas.microsoft.com/office/drawing/2014/main" id="{DAEE8A57-E7DE-E432-797E-01FACDD7632A}"/>
                  </a:ext>
                </a:extLst>
              </p:cNvPr>
              <p:cNvPicPr/>
              <p:nvPr/>
            </p:nvPicPr>
            <p:blipFill>
              <a:blip r:embed="rId7"/>
              <a:stretch>
                <a:fillRect/>
              </a:stretch>
            </p:blipFill>
            <p:spPr>
              <a:xfrm>
                <a:off x="443624" y="1774796"/>
                <a:ext cx="4467960" cy="4467960"/>
              </a:xfrm>
              <a:prstGeom prst="rect">
                <a:avLst/>
              </a:prstGeom>
            </p:spPr>
          </p:pic>
        </mc:Fallback>
      </mc:AlternateContent>
      <p:sp>
        <p:nvSpPr>
          <p:cNvPr id="11" name="TextBox 10">
            <a:extLst>
              <a:ext uri="{FF2B5EF4-FFF2-40B4-BE49-F238E27FC236}">
                <a16:creationId xmlns:a16="http://schemas.microsoft.com/office/drawing/2014/main" id="{66C0F8B0-2525-8E12-A71C-0D3D8BAD47BD}"/>
              </a:ext>
            </a:extLst>
          </p:cNvPr>
          <p:cNvSpPr txBox="1"/>
          <p:nvPr/>
        </p:nvSpPr>
        <p:spPr>
          <a:xfrm>
            <a:off x="7324627" y="405353"/>
            <a:ext cx="4619134" cy="1323439"/>
          </a:xfrm>
          <a:prstGeom prst="rect">
            <a:avLst/>
          </a:prstGeom>
          <a:noFill/>
        </p:spPr>
        <p:txBody>
          <a:bodyPr wrap="square" rtlCol="0">
            <a:spAutoFit/>
          </a:bodyPr>
          <a:lstStyle/>
          <a:p>
            <a:r>
              <a:rPr lang="en-US" sz="2000" dirty="0">
                <a:solidFill>
                  <a:schemeClr val="bg1"/>
                </a:solidFill>
              </a:rPr>
              <a:t>The ball fields take up a large majority of the Parks they are in. The cost of keeping up the Fields is a large part of the Parks budget.</a:t>
            </a:r>
          </a:p>
        </p:txBody>
      </p:sp>
    </p:spTree>
    <p:extLst>
      <p:ext uri="{BB962C8B-B14F-4D97-AF65-F5344CB8AC3E}">
        <p14:creationId xmlns:p14="http://schemas.microsoft.com/office/powerpoint/2010/main" val="1304808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nds of person using credit card reader">
            <a:extLst>
              <a:ext uri="{FF2B5EF4-FFF2-40B4-BE49-F238E27FC236}">
                <a16:creationId xmlns:a16="http://schemas.microsoft.com/office/drawing/2014/main" id="{FC067009-98BD-AA3A-411E-BF1D523615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D4B2AC8B-B9AE-E5C4-29AC-243E0DB73D6E}"/>
              </a:ext>
            </a:extLst>
          </p:cNvPr>
          <p:cNvSpPr txBox="1"/>
          <p:nvPr/>
        </p:nvSpPr>
        <p:spPr>
          <a:xfrm>
            <a:off x="1760706" y="4182893"/>
            <a:ext cx="3560323" cy="1569660"/>
          </a:xfrm>
          <a:prstGeom prst="rect">
            <a:avLst/>
          </a:prstGeom>
          <a:noFill/>
        </p:spPr>
        <p:txBody>
          <a:bodyPr wrap="square" rtlCol="0">
            <a:spAutoFit/>
          </a:bodyPr>
          <a:lstStyle/>
          <a:p>
            <a:r>
              <a:rPr lang="en-US" sz="4800" dirty="0">
                <a:solidFill>
                  <a:schemeClr val="accent1">
                    <a:lumMod val="60000"/>
                    <a:lumOff val="40000"/>
                  </a:schemeClr>
                </a:solidFill>
              </a:rPr>
              <a:t>What they Charge</a:t>
            </a:r>
          </a:p>
        </p:txBody>
      </p:sp>
    </p:spTree>
    <p:extLst>
      <p:ext uri="{BB962C8B-B14F-4D97-AF65-F5344CB8AC3E}">
        <p14:creationId xmlns:p14="http://schemas.microsoft.com/office/powerpoint/2010/main" val="545243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266A3D5C-19EB-52E3-D305-57F61BCF04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0" y="0"/>
            <a:ext cx="4902739" cy="6888412"/>
          </a:xfrm>
          <a:prstGeom prst="rect">
            <a:avLst/>
          </a:prstGeom>
        </p:spPr>
      </p:pic>
      <p:pic>
        <p:nvPicPr>
          <p:cNvPr id="5" name="Picture 4" descr="A document with a list of items&#10;&#10;Description automatically generated with medium confidence">
            <a:extLst>
              <a:ext uri="{FF2B5EF4-FFF2-40B4-BE49-F238E27FC236}">
                <a16:creationId xmlns:a16="http://schemas.microsoft.com/office/drawing/2014/main" id="{BDEAD64B-DC3F-03AA-72F8-AD7F7DFD3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5428" y="0"/>
            <a:ext cx="4996572" cy="6858000"/>
          </a:xfrm>
          <a:prstGeom prst="rect">
            <a:avLst/>
          </a:prstGeom>
        </p:spPr>
      </p:pic>
      <p:sp>
        <p:nvSpPr>
          <p:cNvPr id="6" name="TextBox 5">
            <a:extLst>
              <a:ext uri="{FF2B5EF4-FFF2-40B4-BE49-F238E27FC236}">
                <a16:creationId xmlns:a16="http://schemas.microsoft.com/office/drawing/2014/main" id="{3131477A-877C-25F6-7B06-A6F70EC1CF7E}"/>
              </a:ext>
            </a:extLst>
          </p:cNvPr>
          <p:cNvSpPr txBox="1"/>
          <p:nvPr/>
        </p:nvSpPr>
        <p:spPr>
          <a:xfrm>
            <a:off x="5089371" y="634905"/>
            <a:ext cx="1867711" cy="1323439"/>
          </a:xfrm>
          <a:prstGeom prst="rect">
            <a:avLst/>
          </a:prstGeom>
          <a:noFill/>
        </p:spPr>
        <p:txBody>
          <a:bodyPr wrap="square" rtlCol="0">
            <a:spAutoFit/>
          </a:bodyPr>
          <a:lstStyle/>
          <a:p>
            <a:pPr algn="r"/>
            <a:r>
              <a:rPr lang="en-US" sz="4000" dirty="0">
                <a:solidFill>
                  <a:schemeClr val="bg1"/>
                </a:solidFill>
              </a:rPr>
              <a:t>Chelan Fees</a:t>
            </a:r>
          </a:p>
        </p:txBody>
      </p:sp>
      <p:sp>
        <p:nvSpPr>
          <p:cNvPr id="7" name="Arrow: Left 6">
            <a:extLst>
              <a:ext uri="{FF2B5EF4-FFF2-40B4-BE49-F238E27FC236}">
                <a16:creationId xmlns:a16="http://schemas.microsoft.com/office/drawing/2014/main" id="{B30AFA4D-21C4-288C-0CDE-BD15DB44178E}"/>
              </a:ext>
            </a:extLst>
          </p:cNvPr>
          <p:cNvSpPr/>
          <p:nvPr/>
        </p:nvSpPr>
        <p:spPr>
          <a:xfrm>
            <a:off x="5608948" y="1998482"/>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E99E35A-AB1B-7327-DD13-D3516C2BF10D}"/>
              </a:ext>
            </a:extLst>
          </p:cNvPr>
          <p:cNvSpPr txBox="1"/>
          <p:nvPr/>
        </p:nvSpPr>
        <p:spPr>
          <a:xfrm>
            <a:off x="5054004" y="3101418"/>
            <a:ext cx="1990158" cy="1200329"/>
          </a:xfrm>
          <a:prstGeom prst="rect">
            <a:avLst/>
          </a:prstGeom>
          <a:noFill/>
        </p:spPr>
        <p:txBody>
          <a:bodyPr wrap="square" rtlCol="0">
            <a:spAutoFit/>
          </a:bodyPr>
          <a:lstStyle/>
          <a:p>
            <a:r>
              <a:rPr lang="en-US" sz="3600" dirty="0">
                <a:solidFill>
                  <a:schemeClr val="bg1"/>
                </a:solidFill>
              </a:rPr>
              <a:t>Tonasket Fees</a:t>
            </a:r>
          </a:p>
        </p:txBody>
      </p:sp>
      <p:sp>
        <p:nvSpPr>
          <p:cNvPr id="9" name="Arrow: Right 8">
            <a:extLst>
              <a:ext uri="{FF2B5EF4-FFF2-40B4-BE49-F238E27FC236}">
                <a16:creationId xmlns:a16="http://schemas.microsoft.com/office/drawing/2014/main" id="{09BA6C35-FAAF-D128-EF9F-368C12AB538F}"/>
              </a:ext>
            </a:extLst>
          </p:cNvPr>
          <p:cNvSpPr/>
          <p:nvPr/>
        </p:nvSpPr>
        <p:spPr>
          <a:xfrm>
            <a:off x="5608948" y="4506012"/>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8A030EB5-F916-0DC3-58CC-994E86632855}"/>
                  </a:ext>
                </a:extLst>
              </p14:cNvPr>
              <p14:cNvContentPartPr/>
              <p14:nvPr/>
            </p14:nvContentPartPr>
            <p14:xfrm>
              <a:off x="10953824" y="6042596"/>
              <a:ext cx="10080" cy="360"/>
            </p14:xfrm>
          </p:contentPart>
        </mc:Choice>
        <mc:Fallback xmlns="">
          <p:pic>
            <p:nvPicPr>
              <p:cNvPr id="10" name="Ink 9">
                <a:extLst>
                  <a:ext uri="{FF2B5EF4-FFF2-40B4-BE49-F238E27FC236}">
                    <a16:creationId xmlns:a16="http://schemas.microsoft.com/office/drawing/2014/main" id="{8A030EB5-F916-0DC3-58CC-994E86632855}"/>
                  </a:ext>
                </a:extLst>
              </p:cNvPr>
              <p:cNvPicPr/>
              <p:nvPr/>
            </p:nvPicPr>
            <p:blipFill>
              <a:blip r:embed="rId5"/>
              <a:stretch>
                <a:fillRect/>
              </a:stretch>
            </p:blipFill>
            <p:spPr>
              <a:xfrm>
                <a:off x="10935824" y="6006596"/>
                <a:ext cx="4572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C4BCF2CB-4BBD-ECB5-F9D8-C2DF659454E8}"/>
                  </a:ext>
                </a:extLst>
              </p14:cNvPr>
              <p14:cNvContentPartPr/>
              <p14:nvPr/>
            </p14:nvContentPartPr>
            <p14:xfrm>
              <a:off x="10972544" y="5947916"/>
              <a:ext cx="707400" cy="720"/>
            </p14:xfrm>
          </p:contentPart>
        </mc:Choice>
        <mc:Fallback xmlns="">
          <p:pic>
            <p:nvPicPr>
              <p:cNvPr id="12" name="Ink 11">
                <a:extLst>
                  <a:ext uri="{FF2B5EF4-FFF2-40B4-BE49-F238E27FC236}">
                    <a16:creationId xmlns:a16="http://schemas.microsoft.com/office/drawing/2014/main" id="{C4BCF2CB-4BBD-ECB5-F9D8-C2DF659454E8}"/>
                  </a:ext>
                </a:extLst>
              </p:cNvPr>
              <p:cNvPicPr/>
              <p:nvPr/>
            </p:nvPicPr>
            <p:blipFill>
              <a:blip r:embed="rId7"/>
              <a:stretch>
                <a:fillRect/>
              </a:stretch>
            </p:blipFill>
            <p:spPr>
              <a:xfrm>
                <a:off x="10954544" y="5875916"/>
                <a:ext cx="7430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4537A99C-D484-4E4A-18DF-33D31EEDB1C1}"/>
                  </a:ext>
                </a:extLst>
              </p14:cNvPr>
              <p14:cNvContentPartPr/>
              <p14:nvPr/>
            </p14:nvContentPartPr>
            <p14:xfrm>
              <a:off x="10991624" y="5980676"/>
              <a:ext cx="726120" cy="160920"/>
            </p14:xfrm>
          </p:contentPart>
        </mc:Choice>
        <mc:Fallback xmlns="">
          <p:pic>
            <p:nvPicPr>
              <p:cNvPr id="14" name="Ink 13">
                <a:extLst>
                  <a:ext uri="{FF2B5EF4-FFF2-40B4-BE49-F238E27FC236}">
                    <a16:creationId xmlns:a16="http://schemas.microsoft.com/office/drawing/2014/main" id="{4537A99C-D484-4E4A-18DF-33D31EEDB1C1}"/>
                  </a:ext>
                </a:extLst>
              </p:cNvPr>
              <p:cNvPicPr/>
              <p:nvPr/>
            </p:nvPicPr>
            <p:blipFill>
              <a:blip r:embed="rId9"/>
              <a:stretch>
                <a:fillRect/>
              </a:stretch>
            </p:blipFill>
            <p:spPr>
              <a:xfrm>
                <a:off x="10973624" y="5945036"/>
                <a:ext cx="76176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D7899042-C946-B0AA-A926-6F316322211C}"/>
                  </a:ext>
                </a:extLst>
              </p14:cNvPr>
              <p14:cNvContentPartPr/>
              <p14:nvPr/>
            </p14:nvContentPartPr>
            <p14:xfrm>
              <a:off x="11000624" y="6174356"/>
              <a:ext cx="698400" cy="720"/>
            </p14:xfrm>
          </p:contentPart>
        </mc:Choice>
        <mc:Fallback xmlns="">
          <p:pic>
            <p:nvPicPr>
              <p:cNvPr id="16" name="Ink 15">
                <a:extLst>
                  <a:ext uri="{FF2B5EF4-FFF2-40B4-BE49-F238E27FC236}">
                    <a16:creationId xmlns:a16="http://schemas.microsoft.com/office/drawing/2014/main" id="{D7899042-C946-B0AA-A926-6F316322211C}"/>
                  </a:ext>
                </a:extLst>
              </p:cNvPr>
              <p:cNvPicPr/>
              <p:nvPr/>
            </p:nvPicPr>
            <p:blipFill>
              <a:blip r:embed="rId11"/>
              <a:stretch>
                <a:fillRect/>
              </a:stretch>
            </p:blipFill>
            <p:spPr>
              <a:xfrm>
                <a:off x="10982624" y="6102356"/>
                <a:ext cx="7340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Ink 17">
                <a:extLst>
                  <a:ext uri="{FF2B5EF4-FFF2-40B4-BE49-F238E27FC236}">
                    <a16:creationId xmlns:a16="http://schemas.microsoft.com/office/drawing/2014/main" id="{B52D8BF8-0161-FE47-C818-A5BE2C116F3B}"/>
                  </a:ext>
                </a:extLst>
              </p14:cNvPr>
              <p14:cNvContentPartPr/>
              <p14:nvPr/>
            </p14:nvContentPartPr>
            <p14:xfrm>
              <a:off x="11019704" y="6296756"/>
              <a:ext cx="678960" cy="360"/>
            </p14:xfrm>
          </p:contentPart>
        </mc:Choice>
        <mc:Fallback xmlns="">
          <p:pic>
            <p:nvPicPr>
              <p:cNvPr id="18" name="Ink 17">
                <a:extLst>
                  <a:ext uri="{FF2B5EF4-FFF2-40B4-BE49-F238E27FC236}">
                    <a16:creationId xmlns:a16="http://schemas.microsoft.com/office/drawing/2014/main" id="{B52D8BF8-0161-FE47-C818-A5BE2C116F3B}"/>
                  </a:ext>
                </a:extLst>
              </p:cNvPr>
              <p:cNvPicPr/>
              <p:nvPr/>
            </p:nvPicPr>
            <p:blipFill>
              <a:blip r:embed="rId13"/>
              <a:stretch>
                <a:fillRect/>
              </a:stretch>
            </p:blipFill>
            <p:spPr>
              <a:xfrm>
                <a:off x="11001704" y="6260756"/>
                <a:ext cx="7146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 name="Ink 19">
                <a:extLst>
                  <a:ext uri="{FF2B5EF4-FFF2-40B4-BE49-F238E27FC236}">
                    <a16:creationId xmlns:a16="http://schemas.microsoft.com/office/drawing/2014/main" id="{B31AC29D-A948-ABF5-CEF1-EA5BD7AE9E41}"/>
                  </a:ext>
                </a:extLst>
              </p14:cNvPr>
              <p14:cNvContentPartPr/>
              <p14:nvPr/>
            </p14:nvContentPartPr>
            <p14:xfrm>
              <a:off x="2950304" y="4788716"/>
              <a:ext cx="198720" cy="9720"/>
            </p14:xfrm>
          </p:contentPart>
        </mc:Choice>
        <mc:Fallback xmlns="">
          <p:pic>
            <p:nvPicPr>
              <p:cNvPr id="20" name="Ink 19">
                <a:extLst>
                  <a:ext uri="{FF2B5EF4-FFF2-40B4-BE49-F238E27FC236}">
                    <a16:creationId xmlns:a16="http://schemas.microsoft.com/office/drawing/2014/main" id="{B31AC29D-A948-ABF5-CEF1-EA5BD7AE9E41}"/>
                  </a:ext>
                </a:extLst>
              </p:cNvPr>
              <p:cNvPicPr/>
              <p:nvPr/>
            </p:nvPicPr>
            <p:blipFill>
              <a:blip r:embed="rId15"/>
              <a:stretch>
                <a:fillRect/>
              </a:stretch>
            </p:blipFill>
            <p:spPr>
              <a:xfrm>
                <a:off x="2932304" y="4752716"/>
                <a:ext cx="23436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 name="Ink 21">
                <a:extLst>
                  <a:ext uri="{FF2B5EF4-FFF2-40B4-BE49-F238E27FC236}">
                    <a16:creationId xmlns:a16="http://schemas.microsoft.com/office/drawing/2014/main" id="{556F36C1-B9BA-B9DC-6B57-49C55C7C5D08}"/>
                  </a:ext>
                </a:extLst>
              </p14:cNvPr>
              <p14:cNvContentPartPr/>
              <p14:nvPr/>
            </p14:nvContentPartPr>
            <p14:xfrm>
              <a:off x="1225184" y="1149836"/>
              <a:ext cx="207720" cy="28440"/>
            </p14:xfrm>
          </p:contentPart>
        </mc:Choice>
        <mc:Fallback xmlns="">
          <p:pic>
            <p:nvPicPr>
              <p:cNvPr id="22" name="Ink 21">
                <a:extLst>
                  <a:ext uri="{FF2B5EF4-FFF2-40B4-BE49-F238E27FC236}">
                    <a16:creationId xmlns:a16="http://schemas.microsoft.com/office/drawing/2014/main" id="{556F36C1-B9BA-B9DC-6B57-49C55C7C5D08}"/>
                  </a:ext>
                </a:extLst>
              </p:cNvPr>
              <p:cNvPicPr/>
              <p:nvPr/>
            </p:nvPicPr>
            <p:blipFill>
              <a:blip r:embed="rId17"/>
              <a:stretch>
                <a:fillRect/>
              </a:stretch>
            </p:blipFill>
            <p:spPr>
              <a:xfrm>
                <a:off x="1207184" y="1113836"/>
                <a:ext cx="24336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 name="Ink 23">
                <a:extLst>
                  <a:ext uri="{FF2B5EF4-FFF2-40B4-BE49-F238E27FC236}">
                    <a16:creationId xmlns:a16="http://schemas.microsoft.com/office/drawing/2014/main" id="{1E0EDF24-ED86-AF56-5F2A-685E7BB66CCB}"/>
                  </a:ext>
                </a:extLst>
              </p14:cNvPr>
              <p14:cNvContentPartPr/>
              <p14:nvPr/>
            </p14:nvContentPartPr>
            <p14:xfrm>
              <a:off x="1225184" y="1338476"/>
              <a:ext cx="236160" cy="19080"/>
            </p14:xfrm>
          </p:contentPart>
        </mc:Choice>
        <mc:Fallback xmlns="">
          <p:pic>
            <p:nvPicPr>
              <p:cNvPr id="24" name="Ink 23">
                <a:extLst>
                  <a:ext uri="{FF2B5EF4-FFF2-40B4-BE49-F238E27FC236}">
                    <a16:creationId xmlns:a16="http://schemas.microsoft.com/office/drawing/2014/main" id="{1E0EDF24-ED86-AF56-5F2A-685E7BB66CCB}"/>
                  </a:ext>
                </a:extLst>
              </p:cNvPr>
              <p:cNvPicPr/>
              <p:nvPr/>
            </p:nvPicPr>
            <p:blipFill>
              <a:blip r:embed="rId19"/>
              <a:stretch>
                <a:fillRect/>
              </a:stretch>
            </p:blipFill>
            <p:spPr>
              <a:xfrm>
                <a:off x="1207184" y="1302476"/>
                <a:ext cx="271800" cy="90720"/>
              </a:xfrm>
              <a:prstGeom prst="rect">
                <a:avLst/>
              </a:prstGeom>
            </p:spPr>
          </p:pic>
        </mc:Fallback>
      </mc:AlternateContent>
    </p:spTree>
    <p:extLst>
      <p:ext uri="{BB962C8B-B14F-4D97-AF65-F5344CB8AC3E}">
        <p14:creationId xmlns:p14="http://schemas.microsoft.com/office/powerpoint/2010/main" val="2743435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9650-E643-7A4A-9184-E3270A0AF03D}"/>
              </a:ext>
            </a:extLst>
          </p:cNvPr>
          <p:cNvSpPr>
            <a:spLocks noGrp="1"/>
          </p:cNvSpPr>
          <p:nvPr>
            <p:ph type="title"/>
          </p:nvPr>
        </p:nvSpPr>
        <p:spPr>
          <a:xfrm>
            <a:off x="960120" y="317814"/>
            <a:ext cx="5820508" cy="596586"/>
          </a:xfrm>
        </p:spPr>
        <p:txBody>
          <a:bodyPr>
            <a:normAutofit fontScale="90000"/>
          </a:bodyPr>
          <a:lstStyle/>
          <a:p>
            <a:r>
              <a:rPr lang="en-US" dirty="0"/>
              <a:t>Our fields today </a:t>
            </a:r>
          </a:p>
        </p:txBody>
      </p:sp>
      <p:pic>
        <p:nvPicPr>
          <p:cNvPr id="5" name="Content Placeholder 4" descr="A field with a building in the background">
            <a:extLst>
              <a:ext uri="{FF2B5EF4-FFF2-40B4-BE49-F238E27FC236}">
                <a16:creationId xmlns:a16="http://schemas.microsoft.com/office/drawing/2014/main" id="{4EE09066-DDB1-706B-2648-44658A1E47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23890"/>
            <a:ext cx="12192000" cy="5634110"/>
          </a:xfrm>
        </p:spPr>
      </p:pic>
      <p:sp>
        <p:nvSpPr>
          <p:cNvPr id="6" name="TextBox 5">
            <a:extLst>
              <a:ext uri="{FF2B5EF4-FFF2-40B4-BE49-F238E27FC236}">
                <a16:creationId xmlns:a16="http://schemas.microsoft.com/office/drawing/2014/main" id="{2705A93E-5731-DD65-903B-1AD633BFA4A6}"/>
              </a:ext>
            </a:extLst>
          </p:cNvPr>
          <p:cNvSpPr txBox="1"/>
          <p:nvPr/>
        </p:nvSpPr>
        <p:spPr>
          <a:xfrm>
            <a:off x="7875798" y="154442"/>
            <a:ext cx="3255498" cy="923330"/>
          </a:xfrm>
          <a:prstGeom prst="rect">
            <a:avLst/>
          </a:prstGeom>
          <a:noFill/>
        </p:spPr>
        <p:txBody>
          <a:bodyPr wrap="square" rtlCol="0">
            <a:spAutoFit/>
          </a:bodyPr>
          <a:lstStyle/>
          <a:p>
            <a:r>
              <a:rPr lang="en-US" dirty="0">
                <a:solidFill>
                  <a:schemeClr val="bg1">
                    <a:lumMod val="95000"/>
                  </a:schemeClr>
                </a:solidFill>
              </a:rPr>
              <a:t>Jack Rowe Field</a:t>
            </a:r>
          </a:p>
          <a:p>
            <a:r>
              <a:rPr lang="en-US" dirty="0">
                <a:solidFill>
                  <a:schemeClr val="bg1">
                    <a:lumMod val="95000"/>
                  </a:schemeClr>
                </a:solidFill>
              </a:rPr>
              <a:t>Used for JV Practice and Little League practice and games</a:t>
            </a:r>
          </a:p>
        </p:txBody>
      </p:sp>
    </p:spTree>
    <p:extLst>
      <p:ext uri="{BB962C8B-B14F-4D97-AF65-F5344CB8AC3E}">
        <p14:creationId xmlns:p14="http://schemas.microsoft.com/office/powerpoint/2010/main" val="3614136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document with numbers and text&#10;&#10;Description automatically generated">
            <a:extLst>
              <a:ext uri="{FF2B5EF4-FFF2-40B4-BE49-F238E27FC236}">
                <a16:creationId xmlns:a16="http://schemas.microsoft.com/office/drawing/2014/main" id="{95174CE5-F9EA-653C-E6CA-EBFD616114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78119" cy="6858000"/>
          </a:xfrm>
          <a:prstGeom prst="rect">
            <a:avLst/>
          </a:prstGeom>
        </p:spPr>
      </p:pic>
      <p:sp>
        <p:nvSpPr>
          <p:cNvPr id="8" name="TextBox 7">
            <a:extLst>
              <a:ext uri="{FF2B5EF4-FFF2-40B4-BE49-F238E27FC236}">
                <a16:creationId xmlns:a16="http://schemas.microsoft.com/office/drawing/2014/main" id="{B5AA317C-05D3-7F8B-9BCB-0E8D5178CF99}"/>
              </a:ext>
            </a:extLst>
          </p:cNvPr>
          <p:cNvSpPr txBox="1"/>
          <p:nvPr/>
        </p:nvSpPr>
        <p:spPr>
          <a:xfrm>
            <a:off x="9182911" y="758757"/>
            <a:ext cx="2762655" cy="954107"/>
          </a:xfrm>
          <a:prstGeom prst="rect">
            <a:avLst/>
          </a:prstGeom>
          <a:noFill/>
        </p:spPr>
        <p:txBody>
          <a:bodyPr wrap="square" rtlCol="0">
            <a:spAutoFit/>
          </a:bodyPr>
          <a:lstStyle/>
          <a:p>
            <a:r>
              <a:rPr lang="en-US" sz="2800" dirty="0">
                <a:solidFill>
                  <a:schemeClr val="bg1"/>
                </a:solidFill>
              </a:rPr>
              <a:t>Okanogan Sports Complex </a:t>
            </a:r>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A7C8B096-3D66-DBF1-4813-00C6507214EC}"/>
                  </a:ext>
                </a:extLst>
              </p14:cNvPr>
              <p14:cNvContentPartPr/>
              <p14:nvPr/>
            </p14:nvContentPartPr>
            <p14:xfrm>
              <a:off x="7899584" y="1356476"/>
              <a:ext cx="348480" cy="20880"/>
            </p14:xfrm>
          </p:contentPart>
        </mc:Choice>
        <mc:Fallback xmlns="">
          <p:pic>
            <p:nvPicPr>
              <p:cNvPr id="9" name="Ink 8">
                <a:extLst>
                  <a:ext uri="{FF2B5EF4-FFF2-40B4-BE49-F238E27FC236}">
                    <a16:creationId xmlns:a16="http://schemas.microsoft.com/office/drawing/2014/main" id="{A7C8B096-3D66-DBF1-4813-00C6507214EC}"/>
                  </a:ext>
                </a:extLst>
              </p:cNvPr>
              <p:cNvPicPr/>
              <p:nvPr/>
            </p:nvPicPr>
            <p:blipFill>
              <a:blip r:embed="rId4"/>
              <a:stretch>
                <a:fillRect/>
              </a:stretch>
            </p:blipFill>
            <p:spPr>
              <a:xfrm>
                <a:off x="7881944" y="1320476"/>
                <a:ext cx="38412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B65FC477-322E-008F-BA2F-A2995ADB67B3}"/>
                  </a:ext>
                </a:extLst>
              </p14:cNvPr>
              <p14:cNvContentPartPr/>
              <p14:nvPr/>
            </p14:nvContentPartPr>
            <p14:xfrm>
              <a:off x="7956104" y="1497956"/>
              <a:ext cx="320040" cy="41400"/>
            </p14:xfrm>
          </p:contentPart>
        </mc:Choice>
        <mc:Fallback xmlns="">
          <p:pic>
            <p:nvPicPr>
              <p:cNvPr id="10" name="Ink 9">
                <a:extLst>
                  <a:ext uri="{FF2B5EF4-FFF2-40B4-BE49-F238E27FC236}">
                    <a16:creationId xmlns:a16="http://schemas.microsoft.com/office/drawing/2014/main" id="{B65FC477-322E-008F-BA2F-A2995ADB67B3}"/>
                  </a:ext>
                </a:extLst>
              </p:cNvPr>
              <p:cNvPicPr/>
              <p:nvPr/>
            </p:nvPicPr>
            <p:blipFill>
              <a:blip r:embed="rId6"/>
              <a:stretch>
                <a:fillRect/>
              </a:stretch>
            </p:blipFill>
            <p:spPr>
              <a:xfrm>
                <a:off x="7938104" y="1461956"/>
                <a:ext cx="35568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8BD34750-3C87-2211-4938-660BE5C4FFDB}"/>
                  </a:ext>
                </a:extLst>
              </p14:cNvPr>
              <p14:cNvContentPartPr/>
              <p14:nvPr/>
            </p14:nvContentPartPr>
            <p14:xfrm>
              <a:off x="7956104" y="1649516"/>
              <a:ext cx="47520" cy="28800"/>
            </p14:xfrm>
          </p:contentPart>
        </mc:Choice>
        <mc:Fallback xmlns="">
          <p:pic>
            <p:nvPicPr>
              <p:cNvPr id="12" name="Ink 11">
                <a:extLst>
                  <a:ext uri="{FF2B5EF4-FFF2-40B4-BE49-F238E27FC236}">
                    <a16:creationId xmlns:a16="http://schemas.microsoft.com/office/drawing/2014/main" id="{8BD34750-3C87-2211-4938-660BE5C4FFDB}"/>
                  </a:ext>
                </a:extLst>
              </p:cNvPr>
              <p:cNvPicPr/>
              <p:nvPr/>
            </p:nvPicPr>
            <p:blipFill>
              <a:blip r:embed="rId8"/>
              <a:stretch>
                <a:fillRect/>
              </a:stretch>
            </p:blipFill>
            <p:spPr>
              <a:xfrm>
                <a:off x="7938104" y="1613516"/>
                <a:ext cx="8316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0F332DB7-3B5E-DF44-CA06-00D7F617E364}"/>
                  </a:ext>
                </a:extLst>
              </p14:cNvPr>
              <p14:cNvContentPartPr/>
              <p14:nvPr/>
            </p14:nvContentPartPr>
            <p14:xfrm>
              <a:off x="7946744" y="1666796"/>
              <a:ext cx="292320" cy="30960"/>
            </p14:xfrm>
          </p:contentPart>
        </mc:Choice>
        <mc:Fallback xmlns="">
          <p:pic>
            <p:nvPicPr>
              <p:cNvPr id="13" name="Ink 12">
                <a:extLst>
                  <a:ext uri="{FF2B5EF4-FFF2-40B4-BE49-F238E27FC236}">
                    <a16:creationId xmlns:a16="http://schemas.microsoft.com/office/drawing/2014/main" id="{0F332DB7-3B5E-DF44-CA06-00D7F617E364}"/>
                  </a:ext>
                </a:extLst>
              </p:cNvPr>
              <p:cNvPicPr/>
              <p:nvPr/>
            </p:nvPicPr>
            <p:blipFill>
              <a:blip r:embed="rId10"/>
              <a:stretch>
                <a:fillRect/>
              </a:stretch>
            </p:blipFill>
            <p:spPr>
              <a:xfrm>
                <a:off x="7928744" y="1631156"/>
                <a:ext cx="32796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117DA440-0B66-2BCE-E2BC-97FA1B65CB49}"/>
                  </a:ext>
                </a:extLst>
              </p14:cNvPr>
              <p14:cNvContentPartPr/>
              <p14:nvPr/>
            </p14:nvContentPartPr>
            <p14:xfrm>
              <a:off x="7974824" y="1809716"/>
              <a:ext cx="273960" cy="9720"/>
            </p14:xfrm>
          </p:contentPart>
        </mc:Choice>
        <mc:Fallback xmlns="">
          <p:pic>
            <p:nvPicPr>
              <p:cNvPr id="15" name="Ink 14">
                <a:extLst>
                  <a:ext uri="{FF2B5EF4-FFF2-40B4-BE49-F238E27FC236}">
                    <a16:creationId xmlns:a16="http://schemas.microsoft.com/office/drawing/2014/main" id="{117DA440-0B66-2BCE-E2BC-97FA1B65CB49}"/>
                  </a:ext>
                </a:extLst>
              </p:cNvPr>
              <p:cNvPicPr/>
              <p:nvPr/>
            </p:nvPicPr>
            <p:blipFill>
              <a:blip r:embed="rId12"/>
              <a:stretch>
                <a:fillRect/>
              </a:stretch>
            </p:blipFill>
            <p:spPr>
              <a:xfrm>
                <a:off x="7956824" y="1773716"/>
                <a:ext cx="30960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DFCE39BB-3B09-5827-2F1B-FE7C14D15FC8}"/>
                  </a:ext>
                </a:extLst>
              </p14:cNvPr>
              <p14:cNvContentPartPr/>
              <p14:nvPr/>
            </p14:nvContentPartPr>
            <p14:xfrm>
              <a:off x="7984544" y="2120036"/>
              <a:ext cx="263520" cy="20160"/>
            </p14:xfrm>
          </p:contentPart>
        </mc:Choice>
        <mc:Fallback xmlns="">
          <p:pic>
            <p:nvPicPr>
              <p:cNvPr id="16" name="Ink 15">
                <a:extLst>
                  <a:ext uri="{FF2B5EF4-FFF2-40B4-BE49-F238E27FC236}">
                    <a16:creationId xmlns:a16="http://schemas.microsoft.com/office/drawing/2014/main" id="{DFCE39BB-3B09-5827-2F1B-FE7C14D15FC8}"/>
                  </a:ext>
                </a:extLst>
              </p:cNvPr>
              <p:cNvPicPr/>
              <p:nvPr/>
            </p:nvPicPr>
            <p:blipFill>
              <a:blip r:embed="rId14"/>
              <a:stretch>
                <a:fillRect/>
              </a:stretch>
            </p:blipFill>
            <p:spPr>
              <a:xfrm>
                <a:off x="7966544" y="2084036"/>
                <a:ext cx="29916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64C89CFF-64D7-013B-7960-5D93B7851CB2}"/>
                  </a:ext>
                </a:extLst>
              </p14:cNvPr>
              <p14:cNvContentPartPr/>
              <p14:nvPr/>
            </p14:nvContentPartPr>
            <p14:xfrm>
              <a:off x="7974824" y="2271596"/>
              <a:ext cx="274320" cy="720"/>
            </p14:xfrm>
          </p:contentPart>
        </mc:Choice>
        <mc:Fallback xmlns="">
          <p:pic>
            <p:nvPicPr>
              <p:cNvPr id="18" name="Ink 17">
                <a:extLst>
                  <a:ext uri="{FF2B5EF4-FFF2-40B4-BE49-F238E27FC236}">
                    <a16:creationId xmlns:a16="http://schemas.microsoft.com/office/drawing/2014/main" id="{64C89CFF-64D7-013B-7960-5D93B7851CB2}"/>
                  </a:ext>
                </a:extLst>
              </p:cNvPr>
              <p:cNvPicPr/>
              <p:nvPr/>
            </p:nvPicPr>
            <p:blipFill>
              <a:blip r:embed="rId16"/>
              <a:stretch>
                <a:fillRect/>
              </a:stretch>
            </p:blipFill>
            <p:spPr>
              <a:xfrm>
                <a:off x="7956824" y="2199596"/>
                <a:ext cx="30996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Ink 19">
                <a:extLst>
                  <a:ext uri="{FF2B5EF4-FFF2-40B4-BE49-F238E27FC236}">
                    <a16:creationId xmlns:a16="http://schemas.microsoft.com/office/drawing/2014/main" id="{47F99912-D948-4659-E27B-E5A67079550C}"/>
                  </a:ext>
                </a:extLst>
              </p14:cNvPr>
              <p14:cNvContentPartPr/>
              <p14:nvPr/>
            </p14:nvContentPartPr>
            <p14:xfrm>
              <a:off x="7946744" y="2413076"/>
              <a:ext cx="292320" cy="9720"/>
            </p14:xfrm>
          </p:contentPart>
        </mc:Choice>
        <mc:Fallback xmlns="">
          <p:pic>
            <p:nvPicPr>
              <p:cNvPr id="20" name="Ink 19">
                <a:extLst>
                  <a:ext uri="{FF2B5EF4-FFF2-40B4-BE49-F238E27FC236}">
                    <a16:creationId xmlns:a16="http://schemas.microsoft.com/office/drawing/2014/main" id="{47F99912-D948-4659-E27B-E5A67079550C}"/>
                  </a:ext>
                </a:extLst>
              </p:cNvPr>
              <p:cNvPicPr/>
              <p:nvPr/>
            </p:nvPicPr>
            <p:blipFill>
              <a:blip r:embed="rId18"/>
              <a:stretch>
                <a:fillRect/>
              </a:stretch>
            </p:blipFill>
            <p:spPr>
              <a:xfrm>
                <a:off x="7928744" y="2377076"/>
                <a:ext cx="32796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Ink 21">
                <a:extLst>
                  <a:ext uri="{FF2B5EF4-FFF2-40B4-BE49-F238E27FC236}">
                    <a16:creationId xmlns:a16="http://schemas.microsoft.com/office/drawing/2014/main" id="{8492F006-33D1-F803-45D7-0B8DD2CEB5AF}"/>
                  </a:ext>
                </a:extLst>
              </p14:cNvPr>
              <p14:cNvContentPartPr/>
              <p14:nvPr/>
            </p14:nvContentPartPr>
            <p14:xfrm>
              <a:off x="7946744" y="2705396"/>
              <a:ext cx="302040" cy="9720"/>
            </p14:xfrm>
          </p:contentPart>
        </mc:Choice>
        <mc:Fallback xmlns="">
          <p:pic>
            <p:nvPicPr>
              <p:cNvPr id="22" name="Ink 21">
                <a:extLst>
                  <a:ext uri="{FF2B5EF4-FFF2-40B4-BE49-F238E27FC236}">
                    <a16:creationId xmlns:a16="http://schemas.microsoft.com/office/drawing/2014/main" id="{8492F006-33D1-F803-45D7-0B8DD2CEB5AF}"/>
                  </a:ext>
                </a:extLst>
              </p:cNvPr>
              <p:cNvPicPr/>
              <p:nvPr/>
            </p:nvPicPr>
            <p:blipFill>
              <a:blip r:embed="rId20"/>
              <a:stretch>
                <a:fillRect/>
              </a:stretch>
            </p:blipFill>
            <p:spPr>
              <a:xfrm>
                <a:off x="7928744" y="2669396"/>
                <a:ext cx="33768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4" name="Ink 23">
                <a:extLst>
                  <a:ext uri="{FF2B5EF4-FFF2-40B4-BE49-F238E27FC236}">
                    <a16:creationId xmlns:a16="http://schemas.microsoft.com/office/drawing/2014/main" id="{958EA374-E885-F9E5-8557-FB6B836E8FD2}"/>
                  </a:ext>
                </a:extLst>
              </p14:cNvPr>
              <p14:cNvContentPartPr/>
              <p14:nvPr/>
            </p14:nvContentPartPr>
            <p14:xfrm>
              <a:off x="8031344" y="3035516"/>
              <a:ext cx="207720" cy="360"/>
            </p14:xfrm>
          </p:contentPart>
        </mc:Choice>
        <mc:Fallback xmlns="">
          <p:pic>
            <p:nvPicPr>
              <p:cNvPr id="24" name="Ink 23">
                <a:extLst>
                  <a:ext uri="{FF2B5EF4-FFF2-40B4-BE49-F238E27FC236}">
                    <a16:creationId xmlns:a16="http://schemas.microsoft.com/office/drawing/2014/main" id="{958EA374-E885-F9E5-8557-FB6B836E8FD2}"/>
                  </a:ext>
                </a:extLst>
              </p:cNvPr>
              <p:cNvPicPr/>
              <p:nvPr/>
            </p:nvPicPr>
            <p:blipFill>
              <a:blip r:embed="rId22"/>
              <a:stretch>
                <a:fillRect/>
              </a:stretch>
            </p:blipFill>
            <p:spPr>
              <a:xfrm>
                <a:off x="8013344" y="2999516"/>
                <a:ext cx="24336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6" name="Ink 25">
                <a:extLst>
                  <a:ext uri="{FF2B5EF4-FFF2-40B4-BE49-F238E27FC236}">
                    <a16:creationId xmlns:a16="http://schemas.microsoft.com/office/drawing/2014/main" id="{D0502D2E-C6C2-7E75-8720-D6BF524893EF}"/>
                  </a:ext>
                </a:extLst>
              </p14:cNvPr>
              <p14:cNvContentPartPr/>
              <p14:nvPr/>
            </p14:nvContentPartPr>
            <p14:xfrm>
              <a:off x="7956104" y="3459236"/>
              <a:ext cx="311400" cy="10080"/>
            </p14:xfrm>
          </p:contentPart>
        </mc:Choice>
        <mc:Fallback xmlns="">
          <p:pic>
            <p:nvPicPr>
              <p:cNvPr id="26" name="Ink 25">
                <a:extLst>
                  <a:ext uri="{FF2B5EF4-FFF2-40B4-BE49-F238E27FC236}">
                    <a16:creationId xmlns:a16="http://schemas.microsoft.com/office/drawing/2014/main" id="{D0502D2E-C6C2-7E75-8720-D6BF524893EF}"/>
                  </a:ext>
                </a:extLst>
              </p:cNvPr>
              <p:cNvPicPr/>
              <p:nvPr/>
            </p:nvPicPr>
            <p:blipFill>
              <a:blip r:embed="rId24"/>
              <a:stretch>
                <a:fillRect/>
              </a:stretch>
            </p:blipFill>
            <p:spPr>
              <a:xfrm>
                <a:off x="7938104" y="3423236"/>
                <a:ext cx="34704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8" name="Ink 27">
                <a:extLst>
                  <a:ext uri="{FF2B5EF4-FFF2-40B4-BE49-F238E27FC236}">
                    <a16:creationId xmlns:a16="http://schemas.microsoft.com/office/drawing/2014/main" id="{C43EA939-C4DF-5EBD-54BB-EF8AC0D98C2E}"/>
                  </a:ext>
                </a:extLst>
              </p14:cNvPr>
              <p14:cNvContentPartPr/>
              <p14:nvPr/>
            </p14:nvContentPartPr>
            <p14:xfrm>
              <a:off x="7956104" y="3629156"/>
              <a:ext cx="302040" cy="9720"/>
            </p14:xfrm>
          </p:contentPart>
        </mc:Choice>
        <mc:Fallback xmlns="">
          <p:pic>
            <p:nvPicPr>
              <p:cNvPr id="28" name="Ink 27">
                <a:extLst>
                  <a:ext uri="{FF2B5EF4-FFF2-40B4-BE49-F238E27FC236}">
                    <a16:creationId xmlns:a16="http://schemas.microsoft.com/office/drawing/2014/main" id="{C43EA939-C4DF-5EBD-54BB-EF8AC0D98C2E}"/>
                  </a:ext>
                </a:extLst>
              </p:cNvPr>
              <p:cNvPicPr/>
              <p:nvPr/>
            </p:nvPicPr>
            <p:blipFill>
              <a:blip r:embed="rId20"/>
              <a:stretch>
                <a:fillRect/>
              </a:stretch>
            </p:blipFill>
            <p:spPr>
              <a:xfrm>
                <a:off x="7938104" y="3593156"/>
                <a:ext cx="33768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9" name="Ink 28">
                <a:extLst>
                  <a:ext uri="{FF2B5EF4-FFF2-40B4-BE49-F238E27FC236}">
                    <a16:creationId xmlns:a16="http://schemas.microsoft.com/office/drawing/2014/main" id="{6A0064EC-8B24-2F92-91DF-CA3B47F3465D}"/>
                  </a:ext>
                </a:extLst>
              </p14:cNvPr>
              <p14:cNvContentPartPr/>
              <p14:nvPr/>
            </p14:nvContentPartPr>
            <p14:xfrm>
              <a:off x="7974824" y="3749756"/>
              <a:ext cx="313920" cy="20880"/>
            </p14:xfrm>
          </p:contentPart>
        </mc:Choice>
        <mc:Fallback xmlns="">
          <p:pic>
            <p:nvPicPr>
              <p:cNvPr id="29" name="Ink 28">
                <a:extLst>
                  <a:ext uri="{FF2B5EF4-FFF2-40B4-BE49-F238E27FC236}">
                    <a16:creationId xmlns:a16="http://schemas.microsoft.com/office/drawing/2014/main" id="{6A0064EC-8B24-2F92-91DF-CA3B47F3465D}"/>
                  </a:ext>
                </a:extLst>
              </p:cNvPr>
              <p:cNvPicPr/>
              <p:nvPr/>
            </p:nvPicPr>
            <p:blipFill>
              <a:blip r:embed="rId27"/>
              <a:stretch>
                <a:fillRect/>
              </a:stretch>
            </p:blipFill>
            <p:spPr>
              <a:xfrm>
                <a:off x="7956824" y="3714116"/>
                <a:ext cx="34956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0" name="Ink 29">
                <a:extLst>
                  <a:ext uri="{FF2B5EF4-FFF2-40B4-BE49-F238E27FC236}">
                    <a16:creationId xmlns:a16="http://schemas.microsoft.com/office/drawing/2014/main" id="{E6B03B46-D224-7B42-2A37-D7C7D9C01C7B}"/>
                  </a:ext>
                </a:extLst>
              </p14:cNvPr>
              <p14:cNvContentPartPr/>
              <p14:nvPr/>
            </p14:nvContentPartPr>
            <p14:xfrm>
              <a:off x="7993544" y="3902756"/>
              <a:ext cx="263160" cy="360"/>
            </p14:xfrm>
          </p:contentPart>
        </mc:Choice>
        <mc:Fallback xmlns="">
          <p:pic>
            <p:nvPicPr>
              <p:cNvPr id="30" name="Ink 29">
                <a:extLst>
                  <a:ext uri="{FF2B5EF4-FFF2-40B4-BE49-F238E27FC236}">
                    <a16:creationId xmlns:a16="http://schemas.microsoft.com/office/drawing/2014/main" id="{E6B03B46-D224-7B42-2A37-D7C7D9C01C7B}"/>
                  </a:ext>
                </a:extLst>
              </p:cNvPr>
              <p:cNvPicPr/>
              <p:nvPr/>
            </p:nvPicPr>
            <p:blipFill>
              <a:blip r:embed="rId29"/>
              <a:stretch>
                <a:fillRect/>
              </a:stretch>
            </p:blipFill>
            <p:spPr>
              <a:xfrm>
                <a:off x="7975904" y="3866756"/>
                <a:ext cx="2988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2" name="Ink 31">
                <a:extLst>
                  <a:ext uri="{FF2B5EF4-FFF2-40B4-BE49-F238E27FC236}">
                    <a16:creationId xmlns:a16="http://schemas.microsoft.com/office/drawing/2014/main" id="{ACB4BFCC-6F32-F593-EA5F-87000D40455A}"/>
                  </a:ext>
                </a:extLst>
              </p14:cNvPr>
              <p14:cNvContentPartPr/>
              <p14:nvPr/>
            </p14:nvContentPartPr>
            <p14:xfrm>
              <a:off x="7937024" y="4364276"/>
              <a:ext cx="293040" cy="10080"/>
            </p14:xfrm>
          </p:contentPart>
        </mc:Choice>
        <mc:Fallback xmlns="">
          <p:pic>
            <p:nvPicPr>
              <p:cNvPr id="32" name="Ink 31">
                <a:extLst>
                  <a:ext uri="{FF2B5EF4-FFF2-40B4-BE49-F238E27FC236}">
                    <a16:creationId xmlns:a16="http://schemas.microsoft.com/office/drawing/2014/main" id="{ACB4BFCC-6F32-F593-EA5F-87000D40455A}"/>
                  </a:ext>
                </a:extLst>
              </p:cNvPr>
              <p:cNvPicPr/>
              <p:nvPr/>
            </p:nvPicPr>
            <p:blipFill>
              <a:blip r:embed="rId31"/>
              <a:stretch>
                <a:fillRect/>
              </a:stretch>
            </p:blipFill>
            <p:spPr>
              <a:xfrm>
                <a:off x="7919024" y="4328276"/>
                <a:ext cx="32868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3" name="Ink 32">
                <a:extLst>
                  <a:ext uri="{FF2B5EF4-FFF2-40B4-BE49-F238E27FC236}">
                    <a16:creationId xmlns:a16="http://schemas.microsoft.com/office/drawing/2014/main" id="{0A7BDA24-2F69-3122-F2AC-7CB28D7D0774}"/>
                  </a:ext>
                </a:extLst>
              </p14:cNvPr>
              <p14:cNvContentPartPr/>
              <p14:nvPr/>
            </p14:nvContentPartPr>
            <p14:xfrm>
              <a:off x="7918304" y="4628156"/>
              <a:ext cx="339480" cy="82440"/>
            </p14:xfrm>
          </p:contentPart>
        </mc:Choice>
        <mc:Fallback xmlns="">
          <p:pic>
            <p:nvPicPr>
              <p:cNvPr id="33" name="Ink 32">
                <a:extLst>
                  <a:ext uri="{FF2B5EF4-FFF2-40B4-BE49-F238E27FC236}">
                    <a16:creationId xmlns:a16="http://schemas.microsoft.com/office/drawing/2014/main" id="{0A7BDA24-2F69-3122-F2AC-7CB28D7D0774}"/>
                  </a:ext>
                </a:extLst>
              </p:cNvPr>
              <p:cNvPicPr/>
              <p:nvPr/>
            </p:nvPicPr>
            <p:blipFill>
              <a:blip r:embed="rId33"/>
              <a:stretch>
                <a:fillRect/>
              </a:stretch>
            </p:blipFill>
            <p:spPr>
              <a:xfrm>
                <a:off x="7900304" y="4592156"/>
                <a:ext cx="37512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7" name="Ink 36">
                <a:extLst>
                  <a:ext uri="{FF2B5EF4-FFF2-40B4-BE49-F238E27FC236}">
                    <a16:creationId xmlns:a16="http://schemas.microsoft.com/office/drawing/2014/main" id="{CB00B0AD-08EA-B065-5D8C-6555DE753F56}"/>
                  </a:ext>
                </a:extLst>
              </p14:cNvPr>
              <p14:cNvContentPartPr/>
              <p14:nvPr/>
            </p14:nvContentPartPr>
            <p14:xfrm>
              <a:off x="7956104" y="4948916"/>
              <a:ext cx="273960" cy="56880"/>
            </p14:xfrm>
          </p:contentPart>
        </mc:Choice>
        <mc:Fallback xmlns="">
          <p:pic>
            <p:nvPicPr>
              <p:cNvPr id="37" name="Ink 36">
                <a:extLst>
                  <a:ext uri="{FF2B5EF4-FFF2-40B4-BE49-F238E27FC236}">
                    <a16:creationId xmlns:a16="http://schemas.microsoft.com/office/drawing/2014/main" id="{CB00B0AD-08EA-B065-5D8C-6555DE753F56}"/>
                  </a:ext>
                </a:extLst>
              </p:cNvPr>
              <p:cNvPicPr/>
              <p:nvPr/>
            </p:nvPicPr>
            <p:blipFill>
              <a:blip r:embed="rId35"/>
              <a:stretch>
                <a:fillRect/>
              </a:stretch>
            </p:blipFill>
            <p:spPr>
              <a:xfrm>
                <a:off x="7938104" y="4912916"/>
                <a:ext cx="30960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9" name="Ink 38">
                <a:extLst>
                  <a:ext uri="{FF2B5EF4-FFF2-40B4-BE49-F238E27FC236}">
                    <a16:creationId xmlns:a16="http://schemas.microsoft.com/office/drawing/2014/main" id="{E2066F93-D4B4-FD42-6197-84CA1116616D}"/>
                  </a:ext>
                </a:extLst>
              </p14:cNvPr>
              <p14:cNvContentPartPr/>
              <p14:nvPr/>
            </p14:nvContentPartPr>
            <p14:xfrm>
              <a:off x="7974824" y="5071676"/>
              <a:ext cx="255240" cy="37800"/>
            </p14:xfrm>
          </p:contentPart>
        </mc:Choice>
        <mc:Fallback xmlns="">
          <p:pic>
            <p:nvPicPr>
              <p:cNvPr id="39" name="Ink 38">
                <a:extLst>
                  <a:ext uri="{FF2B5EF4-FFF2-40B4-BE49-F238E27FC236}">
                    <a16:creationId xmlns:a16="http://schemas.microsoft.com/office/drawing/2014/main" id="{E2066F93-D4B4-FD42-6197-84CA1116616D}"/>
                  </a:ext>
                </a:extLst>
              </p:cNvPr>
              <p:cNvPicPr/>
              <p:nvPr/>
            </p:nvPicPr>
            <p:blipFill>
              <a:blip r:embed="rId37"/>
              <a:stretch>
                <a:fillRect/>
              </a:stretch>
            </p:blipFill>
            <p:spPr>
              <a:xfrm>
                <a:off x="7956824" y="5035676"/>
                <a:ext cx="290880" cy="109440"/>
              </a:xfrm>
              <a:prstGeom prst="rect">
                <a:avLst/>
              </a:prstGeom>
            </p:spPr>
          </p:pic>
        </mc:Fallback>
      </mc:AlternateContent>
    </p:spTree>
    <p:extLst>
      <p:ext uri="{BB962C8B-B14F-4D97-AF65-F5344CB8AC3E}">
        <p14:creationId xmlns:p14="http://schemas.microsoft.com/office/powerpoint/2010/main" val="2479285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up of a form&#10;&#10;Description automatically generated">
            <a:extLst>
              <a:ext uri="{FF2B5EF4-FFF2-40B4-BE49-F238E27FC236}">
                <a16:creationId xmlns:a16="http://schemas.microsoft.com/office/drawing/2014/main" id="{3BF30064-BC87-89CA-5097-4CB2D1A0C2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027" y="0"/>
            <a:ext cx="5297537" cy="6858000"/>
          </a:xfrm>
          <a:prstGeom prst="rect">
            <a:avLst/>
          </a:prstGeom>
        </p:spPr>
      </p:pic>
      <p:sp>
        <p:nvSpPr>
          <p:cNvPr id="4" name="TextBox 3">
            <a:extLst>
              <a:ext uri="{FF2B5EF4-FFF2-40B4-BE49-F238E27FC236}">
                <a16:creationId xmlns:a16="http://schemas.microsoft.com/office/drawing/2014/main" id="{C87AFE0E-2CB7-C948-883C-9DACD74FB0AF}"/>
              </a:ext>
            </a:extLst>
          </p:cNvPr>
          <p:cNvSpPr txBox="1"/>
          <p:nvPr/>
        </p:nvSpPr>
        <p:spPr>
          <a:xfrm>
            <a:off x="6772959" y="837482"/>
            <a:ext cx="3278221" cy="4401205"/>
          </a:xfrm>
          <a:prstGeom prst="rect">
            <a:avLst/>
          </a:prstGeom>
          <a:noFill/>
        </p:spPr>
        <p:txBody>
          <a:bodyPr wrap="square" rtlCol="0">
            <a:spAutoFit/>
          </a:bodyPr>
          <a:lstStyle/>
          <a:p>
            <a:r>
              <a:rPr lang="en-US" sz="2800" dirty="0">
                <a:solidFill>
                  <a:schemeClr val="bg1"/>
                </a:solidFill>
              </a:rPr>
              <a:t>Chelan County Parks. In Wenatchee and East Wenatchee many of the ball fields are run by the PUD. The exception is Eastmont 4-Plex. Their pricing is not published.</a:t>
            </a:r>
          </a:p>
        </p:txBody>
      </p:sp>
    </p:spTree>
    <p:extLst>
      <p:ext uri="{BB962C8B-B14F-4D97-AF65-F5344CB8AC3E}">
        <p14:creationId xmlns:p14="http://schemas.microsoft.com/office/powerpoint/2010/main" val="2237137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document with text and numbers&#10;&#10;Description automatically generated">
            <a:extLst>
              <a:ext uri="{FF2B5EF4-FFF2-40B4-BE49-F238E27FC236}">
                <a16:creationId xmlns:a16="http://schemas.microsoft.com/office/drawing/2014/main" id="{85FD27E5-61A7-9ED1-11D1-7BA06C520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30812"/>
            <a:ext cx="6546715" cy="9067016"/>
          </a:xfrm>
          <a:prstGeom prst="rect">
            <a:avLst/>
          </a:prstGeom>
        </p:spPr>
      </p:pic>
      <p:pic>
        <p:nvPicPr>
          <p:cNvPr id="5" name="Picture 4" descr="A document with text and numbers&#10;&#10;Description automatically generated">
            <a:extLst>
              <a:ext uri="{FF2B5EF4-FFF2-40B4-BE49-F238E27FC236}">
                <a16:creationId xmlns:a16="http://schemas.microsoft.com/office/drawing/2014/main" id="{A9070127-13A2-D857-DEA5-194843AB8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715" y="-2355992"/>
            <a:ext cx="6167335" cy="7492196"/>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E7E2EAE3-1E77-5E7E-88EF-5B03729AA06D}"/>
                  </a:ext>
                </a:extLst>
              </p14:cNvPr>
              <p14:cNvContentPartPr/>
              <p14:nvPr/>
            </p14:nvContentPartPr>
            <p14:xfrm>
              <a:off x="11528918" y="3355690"/>
              <a:ext cx="660600" cy="720"/>
            </p14:xfrm>
          </p:contentPart>
        </mc:Choice>
        <mc:Fallback xmlns="">
          <p:pic>
            <p:nvPicPr>
              <p:cNvPr id="9" name="Ink 8">
                <a:extLst>
                  <a:ext uri="{FF2B5EF4-FFF2-40B4-BE49-F238E27FC236}">
                    <a16:creationId xmlns:a16="http://schemas.microsoft.com/office/drawing/2014/main" id="{E7E2EAE3-1E77-5E7E-88EF-5B03729AA06D}"/>
                  </a:ext>
                </a:extLst>
              </p:cNvPr>
              <p:cNvPicPr/>
              <p:nvPr/>
            </p:nvPicPr>
            <p:blipFill>
              <a:blip r:embed="rId5"/>
              <a:stretch>
                <a:fillRect/>
              </a:stretch>
            </p:blipFill>
            <p:spPr>
              <a:xfrm>
                <a:off x="11510918" y="3283690"/>
                <a:ext cx="6962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9CECDE6C-97E8-C956-1B55-B57F06E7A04E}"/>
                  </a:ext>
                </a:extLst>
              </p14:cNvPr>
              <p14:cNvContentPartPr/>
              <p14:nvPr/>
            </p14:nvContentPartPr>
            <p14:xfrm>
              <a:off x="8851598" y="3345250"/>
              <a:ext cx="1705320" cy="38880"/>
            </p14:xfrm>
          </p:contentPart>
        </mc:Choice>
        <mc:Fallback xmlns="">
          <p:pic>
            <p:nvPicPr>
              <p:cNvPr id="10" name="Ink 9">
                <a:extLst>
                  <a:ext uri="{FF2B5EF4-FFF2-40B4-BE49-F238E27FC236}">
                    <a16:creationId xmlns:a16="http://schemas.microsoft.com/office/drawing/2014/main" id="{9CECDE6C-97E8-C956-1B55-B57F06E7A04E}"/>
                  </a:ext>
                </a:extLst>
              </p:cNvPr>
              <p:cNvPicPr/>
              <p:nvPr/>
            </p:nvPicPr>
            <p:blipFill>
              <a:blip r:embed="rId7"/>
              <a:stretch>
                <a:fillRect/>
              </a:stretch>
            </p:blipFill>
            <p:spPr>
              <a:xfrm>
                <a:off x="8833958" y="3309250"/>
                <a:ext cx="174096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25F9333F-8EC3-99BA-5184-20B881C137C1}"/>
                  </a:ext>
                </a:extLst>
              </p14:cNvPr>
              <p14:cNvContentPartPr/>
              <p14:nvPr/>
            </p14:nvContentPartPr>
            <p14:xfrm>
              <a:off x="8841878" y="3175690"/>
              <a:ext cx="1781640" cy="67680"/>
            </p14:xfrm>
          </p:contentPart>
        </mc:Choice>
        <mc:Fallback xmlns="">
          <p:pic>
            <p:nvPicPr>
              <p:cNvPr id="11" name="Ink 10">
                <a:extLst>
                  <a:ext uri="{FF2B5EF4-FFF2-40B4-BE49-F238E27FC236}">
                    <a16:creationId xmlns:a16="http://schemas.microsoft.com/office/drawing/2014/main" id="{25F9333F-8EC3-99BA-5184-20B881C137C1}"/>
                  </a:ext>
                </a:extLst>
              </p:cNvPr>
              <p:cNvPicPr/>
              <p:nvPr/>
            </p:nvPicPr>
            <p:blipFill>
              <a:blip r:embed="rId9"/>
              <a:stretch>
                <a:fillRect/>
              </a:stretch>
            </p:blipFill>
            <p:spPr>
              <a:xfrm>
                <a:off x="8824238" y="3140050"/>
                <a:ext cx="181728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2901F636-271F-44BA-604C-D39FC2B5BFC8}"/>
                  </a:ext>
                </a:extLst>
              </p14:cNvPr>
              <p14:cNvContentPartPr/>
              <p14:nvPr/>
            </p14:nvContentPartPr>
            <p14:xfrm>
              <a:off x="11538278" y="3186130"/>
              <a:ext cx="365040" cy="10440"/>
            </p14:xfrm>
          </p:contentPart>
        </mc:Choice>
        <mc:Fallback xmlns="">
          <p:pic>
            <p:nvPicPr>
              <p:cNvPr id="12" name="Ink 11">
                <a:extLst>
                  <a:ext uri="{FF2B5EF4-FFF2-40B4-BE49-F238E27FC236}">
                    <a16:creationId xmlns:a16="http://schemas.microsoft.com/office/drawing/2014/main" id="{2901F636-271F-44BA-604C-D39FC2B5BFC8}"/>
                  </a:ext>
                </a:extLst>
              </p:cNvPr>
              <p:cNvPicPr/>
              <p:nvPr/>
            </p:nvPicPr>
            <p:blipFill>
              <a:blip r:embed="rId11"/>
              <a:stretch>
                <a:fillRect/>
              </a:stretch>
            </p:blipFill>
            <p:spPr>
              <a:xfrm>
                <a:off x="11520638" y="3150130"/>
                <a:ext cx="40068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D3CE1D39-1559-BAF4-43BD-BA2595574B11}"/>
                  </a:ext>
                </a:extLst>
              </p14:cNvPr>
              <p14:cNvContentPartPr/>
              <p14:nvPr/>
            </p14:nvContentPartPr>
            <p14:xfrm>
              <a:off x="8841878" y="3065530"/>
              <a:ext cx="1726560" cy="45360"/>
            </p14:xfrm>
          </p:contentPart>
        </mc:Choice>
        <mc:Fallback xmlns="">
          <p:pic>
            <p:nvPicPr>
              <p:cNvPr id="13" name="Ink 12">
                <a:extLst>
                  <a:ext uri="{FF2B5EF4-FFF2-40B4-BE49-F238E27FC236}">
                    <a16:creationId xmlns:a16="http://schemas.microsoft.com/office/drawing/2014/main" id="{D3CE1D39-1559-BAF4-43BD-BA2595574B11}"/>
                  </a:ext>
                </a:extLst>
              </p:cNvPr>
              <p:cNvPicPr/>
              <p:nvPr/>
            </p:nvPicPr>
            <p:blipFill>
              <a:blip r:embed="rId13"/>
              <a:stretch>
                <a:fillRect/>
              </a:stretch>
            </p:blipFill>
            <p:spPr>
              <a:xfrm>
                <a:off x="8824238" y="3029530"/>
                <a:ext cx="176220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8493330E-958F-5988-29F7-E7B8B9813128}"/>
                  </a:ext>
                </a:extLst>
              </p14:cNvPr>
              <p14:cNvContentPartPr/>
              <p14:nvPr/>
            </p14:nvContentPartPr>
            <p14:xfrm>
              <a:off x="11519558" y="3082450"/>
              <a:ext cx="301680" cy="19080"/>
            </p14:xfrm>
          </p:contentPart>
        </mc:Choice>
        <mc:Fallback xmlns="">
          <p:pic>
            <p:nvPicPr>
              <p:cNvPr id="15" name="Ink 14">
                <a:extLst>
                  <a:ext uri="{FF2B5EF4-FFF2-40B4-BE49-F238E27FC236}">
                    <a16:creationId xmlns:a16="http://schemas.microsoft.com/office/drawing/2014/main" id="{8493330E-958F-5988-29F7-E7B8B9813128}"/>
                  </a:ext>
                </a:extLst>
              </p:cNvPr>
              <p:cNvPicPr/>
              <p:nvPr/>
            </p:nvPicPr>
            <p:blipFill>
              <a:blip r:embed="rId15"/>
              <a:stretch>
                <a:fillRect/>
              </a:stretch>
            </p:blipFill>
            <p:spPr>
              <a:xfrm>
                <a:off x="11501558" y="3046450"/>
                <a:ext cx="33732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C985B4FC-1585-0716-C7B3-1E77C1DB65DA}"/>
                  </a:ext>
                </a:extLst>
              </p14:cNvPr>
              <p14:cNvContentPartPr/>
              <p14:nvPr/>
            </p14:nvContentPartPr>
            <p14:xfrm>
              <a:off x="8832878" y="2982010"/>
              <a:ext cx="1695960" cy="35280"/>
            </p14:xfrm>
          </p:contentPart>
        </mc:Choice>
        <mc:Fallback xmlns="">
          <p:pic>
            <p:nvPicPr>
              <p:cNvPr id="16" name="Ink 15">
                <a:extLst>
                  <a:ext uri="{FF2B5EF4-FFF2-40B4-BE49-F238E27FC236}">
                    <a16:creationId xmlns:a16="http://schemas.microsoft.com/office/drawing/2014/main" id="{C985B4FC-1585-0716-C7B3-1E77C1DB65DA}"/>
                  </a:ext>
                </a:extLst>
              </p:cNvPr>
              <p:cNvPicPr/>
              <p:nvPr/>
            </p:nvPicPr>
            <p:blipFill>
              <a:blip r:embed="rId17"/>
              <a:stretch>
                <a:fillRect/>
              </a:stretch>
            </p:blipFill>
            <p:spPr>
              <a:xfrm>
                <a:off x="8814878" y="2946010"/>
                <a:ext cx="173160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k 16">
                <a:extLst>
                  <a:ext uri="{FF2B5EF4-FFF2-40B4-BE49-F238E27FC236}">
                    <a16:creationId xmlns:a16="http://schemas.microsoft.com/office/drawing/2014/main" id="{5C5A0262-7822-2601-B88D-553CDC40FF4F}"/>
                  </a:ext>
                </a:extLst>
              </p14:cNvPr>
              <p14:cNvContentPartPr/>
              <p14:nvPr/>
            </p14:nvContentPartPr>
            <p14:xfrm>
              <a:off x="11538278" y="2987410"/>
              <a:ext cx="226800" cy="10440"/>
            </p14:xfrm>
          </p:contentPart>
        </mc:Choice>
        <mc:Fallback xmlns="">
          <p:pic>
            <p:nvPicPr>
              <p:cNvPr id="17" name="Ink 16">
                <a:extLst>
                  <a:ext uri="{FF2B5EF4-FFF2-40B4-BE49-F238E27FC236}">
                    <a16:creationId xmlns:a16="http://schemas.microsoft.com/office/drawing/2014/main" id="{5C5A0262-7822-2601-B88D-553CDC40FF4F}"/>
                  </a:ext>
                </a:extLst>
              </p:cNvPr>
              <p:cNvPicPr/>
              <p:nvPr/>
            </p:nvPicPr>
            <p:blipFill>
              <a:blip r:embed="rId19"/>
              <a:stretch>
                <a:fillRect/>
              </a:stretch>
            </p:blipFill>
            <p:spPr>
              <a:xfrm>
                <a:off x="11520638" y="2951770"/>
                <a:ext cx="26244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8" name="Ink 17">
                <a:extLst>
                  <a:ext uri="{FF2B5EF4-FFF2-40B4-BE49-F238E27FC236}">
                    <a16:creationId xmlns:a16="http://schemas.microsoft.com/office/drawing/2014/main" id="{5301B9A3-8A37-D395-B124-F5ABC1B440FA}"/>
                  </a:ext>
                </a:extLst>
              </p14:cNvPr>
              <p14:cNvContentPartPr/>
              <p14:nvPr/>
            </p14:nvContentPartPr>
            <p14:xfrm>
              <a:off x="2394278" y="3072010"/>
              <a:ext cx="1054800" cy="48600"/>
            </p14:xfrm>
          </p:contentPart>
        </mc:Choice>
        <mc:Fallback xmlns="">
          <p:pic>
            <p:nvPicPr>
              <p:cNvPr id="18" name="Ink 17">
                <a:extLst>
                  <a:ext uri="{FF2B5EF4-FFF2-40B4-BE49-F238E27FC236}">
                    <a16:creationId xmlns:a16="http://schemas.microsoft.com/office/drawing/2014/main" id="{5301B9A3-8A37-D395-B124-F5ABC1B440FA}"/>
                  </a:ext>
                </a:extLst>
              </p:cNvPr>
              <p:cNvPicPr/>
              <p:nvPr/>
            </p:nvPicPr>
            <p:blipFill>
              <a:blip r:embed="rId21"/>
              <a:stretch>
                <a:fillRect/>
              </a:stretch>
            </p:blipFill>
            <p:spPr>
              <a:xfrm>
                <a:off x="2376278" y="3036010"/>
                <a:ext cx="109044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 name="Ink 18">
                <a:extLst>
                  <a:ext uri="{FF2B5EF4-FFF2-40B4-BE49-F238E27FC236}">
                    <a16:creationId xmlns:a16="http://schemas.microsoft.com/office/drawing/2014/main" id="{CEC4A935-990A-BB01-A05B-1809D0660F08}"/>
                  </a:ext>
                </a:extLst>
              </p14:cNvPr>
              <p14:cNvContentPartPr/>
              <p14:nvPr/>
            </p14:nvContentPartPr>
            <p14:xfrm>
              <a:off x="5259878" y="3125650"/>
              <a:ext cx="223200" cy="13680"/>
            </p14:xfrm>
          </p:contentPart>
        </mc:Choice>
        <mc:Fallback xmlns="">
          <p:pic>
            <p:nvPicPr>
              <p:cNvPr id="19" name="Ink 18">
                <a:extLst>
                  <a:ext uri="{FF2B5EF4-FFF2-40B4-BE49-F238E27FC236}">
                    <a16:creationId xmlns:a16="http://schemas.microsoft.com/office/drawing/2014/main" id="{CEC4A935-990A-BB01-A05B-1809D0660F08}"/>
                  </a:ext>
                </a:extLst>
              </p:cNvPr>
              <p:cNvPicPr/>
              <p:nvPr/>
            </p:nvPicPr>
            <p:blipFill>
              <a:blip r:embed="rId23"/>
              <a:stretch>
                <a:fillRect/>
              </a:stretch>
            </p:blipFill>
            <p:spPr>
              <a:xfrm>
                <a:off x="5241878" y="3090010"/>
                <a:ext cx="25884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 name="Ink 19">
                <a:extLst>
                  <a:ext uri="{FF2B5EF4-FFF2-40B4-BE49-F238E27FC236}">
                    <a16:creationId xmlns:a16="http://schemas.microsoft.com/office/drawing/2014/main" id="{404236D7-A923-8BC2-9B8C-A4A3F52635C1}"/>
                  </a:ext>
                </a:extLst>
              </p14:cNvPr>
              <p14:cNvContentPartPr/>
              <p14:nvPr/>
            </p14:nvContentPartPr>
            <p14:xfrm>
              <a:off x="2412998" y="3227530"/>
              <a:ext cx="961200" cy="35640"/>
            </p14:xfrm>
          </p:contentPart>
        </mc:Choice>
        <mc:Fallback xmlns="">
          <p:pic>
            <p:nvPicPr>
              <p:cNvPr id="20" name="Ink 19">
                <a:extLst>
                  <a:ext uri="{FF2B5EF4-FFF2-40B4-BE49-F238E27FC236}">
                    <a16:creationId xmlns:a16="http://schemas.microsoft.com/office/drawing/2014/main" id="{404236D7-A923-8BC2-9B8C-A4A3F52635C1}"/>
                  </a:ext>
                </a:extLst>
              </p:cNvPr>
              <p:cNvPicPr/>
              <p:nvPr/>
            </p:nvPicPr>
            <p:blipFill>
              <a:blip r:embed="rId25"/>
              <a:stretch>
                <a:fillRect/>
              </a:stretch>
            </p:blipFill>
            <p:spPr>
              <a:xfrm>
                <a:off x="2395358" y="3191530"/>
                <a:ext cx="99684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 name="Ink 21">
                <a:extLst>
                  <a:ext uri="{FF2B5EF4-FFF2-40B4-BE49-F238E27FC236}">
                    <a16:creationId xmlns:a16="http://schemas.microsoft.com/office/drawing/2014/main" id="{17038E08-87D4-67F6-B494-CAC0AA1A03D2}"/>
                  </a:ext>
                </a:extLst>
              </p14:cNvPr>
              <p14:cNvContentPartPr/>
              <p14:nvPr/>
            </p14:nvContentPartPr>
            <p14:xfrm>
              <a:off x="5259878" y="3233290"/>
              <a:ext cx="189000" cy="37800"/>
            </p14:xfrm>
          </p:contentPart>
        </mc:Choice>
        <mc:Fallback xmlns="">
          <p:pic>
            <p:nvPicPr>
              <p:cNvPr id="22" name="Ink 21">
                <a:extLst>
                  <a:ext uri="{FF2B5EF4-FFF2-40B4-BE49-F238E27FC236}">
                    <a16:creationId xmlns:a16="http://schemas.microsoft.com/office/drawing/2014/main" id="{17038E08-87D4-67F6-B494-CAC0AA1A03D2}"/>
                  </a:ext>
                </a:extLst>
              </p:cNvPr>
              <p:cNvPicPr/>
              <p:nvPr/>
            </p:nvPicPr>
            <p:blipFill>
              <a:blip r:embed="rId27"/>
              <a:stretch>
                <a:fillRect/>
              </a:stretch>
            </p:blipFill>
            <p:spPr>
              <a:xfrm>
                <a:off x="5241878" y="3197290"/>
                <a:ext cx="22464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3" name="Ink 22">
                <a:extLst>
                  <a:ext uri="{FF2B5EF4-FFF2-40B4-BE49-F238E27FC236}">
                    <a16:creationId xmlns:a16="http://schemas.microsoft.com/office/drawing/2014/main" id="{2E245B3E-89BA-0091-A849-68802EA0CBDF}"/>
                  </a:ext>
                </a:extLst>
              </p14:cNvPr>
              <p14:cNvContentPartPr/>
              <p14:nvPr/>
            </p14:nvContentPartPr>
            <p14:xfrm>
              <a:off x="2394278" y="3297010"/>
              <a:ext cx="1119960" cy="59400"/>
            </p14:xfrm>
          </p:contentPart>
        </mc:Choice>
        <mc:Fallback xmlns="">
          <p:pic>
            <p:nvPicPr>
              <p:cNvPr id="23" name="Ink 22">
                <a:extLst>
                  <a:ext uri="{FF2B5EF4-FFF2-40B4-BE49-F238E27FC236}">
                    <a16:creationId xmlns:a16="http://schemas.microsoft.com/office/drawing/2014/main" id="{2E245B3E-89BA-0091-A849-68802EA0CBDF}"/>
                  </a:ext>
                </a:extLst>
              </p:cNvPr>
              <p:cNvPicPr/>
              <p:nvPr/>
            </p:nvPicPr>
            <p:blipFill>
              <a:blip r:embed="rId29"/>
              <a:stretch>
                <a:fillRect/>
              </a:stretch>
            </p:blipFill>
            <p:spPr>
              <a:xfrm>
                <a:off x="2376278" y="3261370"/>
                <a:ext cx="115560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 name="Ink 23">
                <a:extLst>
                  <a:ext uri="{FF2B5EF4-FFF2-40B4-BE49-F238E27FC236}">
                    <a16:creationId xmlns:a16="http://schemas.microsoft.com/office/drawing/2014/main" id="{17DC5C62-44FA-603A-FDAB-A6E517F43DF5}"/>
                  </a:ext>
                </a:extLst>
              </p14:cNvPr>
              <p14:cNvContentPartPr/>
              <p14:nvPr/>
            </p14:nvContentPartPr>
            <p14:xfrm>
              <a:off x="5269598" y="3336970"/>
              <a:ext cx="179280" cy="360"/>
            </p14:xfrm>
          </p:contentPart>
        </mc:Choice>
        <mc:Fallback xmlns="">
          <p:pic>
            <p:nvPicPr>
              <p:cNvPr id="24" name="Ink 23">
                <a:extLst>
                  <a:ext uri="{FF2B5EF4-FFF2-40B4-BE49-F238E27FC236}">
                    <a16:creationId xmlns:a16="http://schemas.microsoft.com/office/drawing/2014/main" id="{17DC5C62-44FA-603A-FDAB-A6E517F43DF5}"/>
                  </a:ext>
                </a:extLst>
              </p:cNvPr>
              <p:cNvPicPr/>
              <p:nvPr/>
            </p:nvPicPr>
            <p:blipFill>
              <a:blip r:embed="rId31"/>
              <a:stretch>
                <a:fillRect/>
              </a:stretch>
            </p:blipFill>
            <p:spPr>
              <a:xfrm>
                <a:off x="5251598" y="3300970"/>
                <a:ext cx="21492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5" name="Ink 24">
                <a:extLst>
                  <a:ext uri="{FF2B5EF4-FFF2-40B4-BE49-F238E27FC236}">
                    <a16:creationId xmlns:a16="http://schemas.microsoft.com/office/drawing/2014/main" id="{6D4B22F3-1D87-FA79-827D-11F973787B05}"/>
                  </a:ext>
                </a:extLst>
              </p14:cNvPr>
              <p14:cNvContentPartPr/>
              <p14:nvPr/>
            </p14:nvContentPartPr>
            <p14:xfrm>
              <a:off x="5269598" y="2441650"/>
              <a:ext cx="763200" cy="29880"/>
            </p14:xfrm>
          </p:contentPart>
        </mc:Choice>
        <mc:Fallback xmlns="">
          <p:pic>
            <p:nvPicPr>
              <p:cNvPr id="25" name="Ink 24">
                <a:extLst>
                  <a:ext uri="{FF2B5EF4-FFF2-40B4-BE49-F238E27FC236}">
                    <a16:creationId xmlns:a16="http://schemas.microsoft.com/office/drawing/2014/main" id="{6D4B22F3-1D87-FA79-827D-11F973787B05}"/>
                  </a:ext>
                </a:extLst>
              </p:cNvPr>
              <p:cNvPicPr/>
              <p:nvPr/>
            </p:nvPicPr>
            <p:blipFill>
              <a:blip r:embed="rId33"/>
              <a:stretch>
                <a:fillRect/>
              </a:stretch>
            </p:blipFill>
            <p:spPr>
              <a:xfrm>
                <a:off x="5251598" y="2406010"/>
                <a:ext cx="79884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6" name="Ink 25">
                <a:extLst>
                  <a:ext uri="{FF2B5EF4-FFF2-40B4-BE49-F238E27FC236}">
                    <a16:creationId xmlns:a16="http://schemas.microsoft.com/office/drawing/2014/main" id="{20DBCEF1-5699-CF34-15E9-6ACE04C65471}"/>
                  </a:ext>
                </a:extLst>
              </p14:cNvPr>
              <p14:cNvContentPartPr/>
              <p14:nvPr/>
            </p14:nvContentPartPr>
            <p14:xfrm>
              <a:off x="5259878" y="2658010"/>
              <a:ext cx="753840" cy="20520"/>
            </p14:xfrm>
          </p:contentPart>
        </mc:Choice>
        <mc:Fallback xmlns="">
          <p:pic>
            <p:nvPicPr>
              <p:cNvPr id="26" name="Ink 25">
                <a:extLst>
                  <a:ext uri="{FF2B5EF4-FFF2-40B4-BE49-F238E27FC236}">
                    <a16:creationId xmlns:a16="http://schemas.microsoft.com/office/drawing/2014/main" id="{20DBCEF1-5699-CF34-15E9-6ACE04C65471}"/>
                  </a:ext>
                </a:extLst>
              </p:cNvPr>
              <p:cNvPicPr/>
              <p:nvPr/>
            </p:nvPicPr>
            <p:blipFill>
              <a:blip r:embed="rId35"/>
              <a:stretch>
                <a:fillRect/>
              </a:stretch>
            </p:blipFill>
            <p:spPr>
              <a:xfrm>
                <a:off x="5241878" y="2622370"/>
                <a:ext cx="78948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7" name="Ink 26">
                <a:extLst>
                  <a:ext uri="{FF2B5EF4-FFF2-40B4-BE49-F238E27FC236}">
                    <a16:creationId xmlns:a16="http://schemas.microsoft.com/office/drawing/2014/main" id="{90D32F95-C0EC-2715-52BB-B7024D2A8BCC}"/>
                  </a:ext>
                </a:extLst>
              </p14:cNvPr>
              <p14:cNvContentPartPr/>
              <p14:nvPr/>
            </p14:nvContentPartPr>
            <p14:xfrm>
              <a:off x="2412998" y="2659810"/>
              <a:ext cx="888480" cy="46440"/>
            </p14:xfrm>
          </p:contentPart>
        </mc:Choice>
        <mc:Fallback xmlns="">
          <p:pic>
            <p:nvPicPr>
              <p:cNvPr id="27" name="Ink 26">
                <a:extLst>
                  <a:ext uri="{FF2B5EF4-FFF2-40B4-BE49-F238E27FC236}">
                    <a16:creationId xmlns:a16="http://schemas.microsoft.com/office/drawing/2014/main" id="{90D32F95-C0EC-2715-52BB-B7024D2A8BCC}"/>
                  </a:ext>
                </a:extLst>
              </p:cNvPr>
              <p:cNvPicPr/>
              <p:nvPr/>
            </p:nvPicPr>
            <p:blipFill>
              <a:blip r:embed="rId37"/>
              <a:stretch>
                <a:fillRect/>
              </a:stretch>
            </p:blipFill>
            <p:spPr>
              <a:xfrm>
                <a:off x="2395358" y="2624170"/>
                <a:ext cx="92412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8" name="Ink 27">
                <a:extLst>
                  <a:ext uri="{FF2B5EF4-FFF2-40B4-BE49-F238E27FC236}">
                    <a16:creationId xmlns:a16="http://schemas.microsoft.com/office/drawing/2014/main" id="{D9BBF0DC-9678-2A90-0043-8999A7E20FB1}"/>
                  </a:ext>
                </a:extLst>
              </p14:cNvPr>
              <p14:cNvContentPartPr/>
              <p14:nvPr/>
            </p14:nvContentPartPr>
            <p14:xfrm>
              <a:off x="2394278" y="2488090"/>
              <a:ext cx="950760" cy="20520"/>
            </p14:xfrm>
          </p:contentPart>
        </mc:Choice>
        <mc:Fallback xmlns="">
          <p:pic>
            <p:nvPicPr>
              <p:cNvPr id="28" name="Ink 27">
                <a:extLst>
                  <a:ext uri="{FF2B5EF4-FFF2-40B4-BE49-F238E27FC236}">
                    <a16:creationId xmlns:a16="http://schemas.microsoft.com/office/drawing/2014/main" id="{D9BBF0DC-9678-2A90-0043-8999A7E20FB1}"/>
                  </a:ext>
                </a:extLst>
              </p:cNvPr>
              <p:cNvPicPr/>
              <p:nvPr/>
            </p:nvPicPr>
            <p:blipFill>
              <a:blip r:embed="rId39"/>
              <a:stretch>
                <a:fillRect/>
              </a:stretch>
            </p:blipFill>
            <p:spPr>
              <a:xfrm>
                <a:off x="2376278" y="2452090"/>
                <a:ext cx="98640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2" name="Ink 31">
                <a:extLst>
                  <a:ext uri="{FF2B5EF4-FFF2-40B4-BE49-F238E27FC236}">
                    <a16:creationId xmlns:a16="http://schemas.microsoft.com/office/drawing/2014/main" id="{259792F0-6EFD-19F7-1E15-6BD55ABEF33F}"/>
                  </a:ext>
                </a:extLst>
              </p14:cNvPr>
              <p14:cNvContentPartPr/>
              <p14:nvPr/>
            </p14:nvContentPartPr>
            <p14:xfrm>
              <a:off x="2394278" y="2912727"/>
              <a:ext cx="971640" cy="720"/>
            </p14:xfrm>
          </p:contentPart>
        </mc:Choice>
        <mc:Fallback xmlns="">
          <p:pic>
            <p:nvPicPr>
              <p:cNvPr id="32" name="Ink 31">
                <a:extLst>
                  <a:ext uri="{FF2B5EF4-FFF2-40B4-BE49-F238E27FC236}">
                    <a16:creationId xmlns:a16="http://schemas.microsoft.com/office/drawing/2014/main" id="{259792F0-6EFD-19F7-1E15-6BD55ABEF33F}"/>
                  </a:ext>
                </a:extLst>
              </p:cNvPr>
              <p:cNvPicPr/>
              <p:nvPr/>
            </p:nvPicPr>
            <p:blipFill>
              <a:blip r:embed="rId41"/>
              <a:stretch>
                <a:fillRect/>
              </a:stretch>
            </p:blipFill>
            <p:spPr>
              <a:xfrm>
                <a:off x="2376278" y="2840727"/>
                <a:ext cx="100728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4" name="Ink 33">
                <a:extLst>
                  <a:ext uri="{FF2B5EF4-FFF2-40B4-BE49-F238E27FC236}">
                    <a16:creationId xmlns:a16="http://schemas.microsoft.com/office/drawing/2014/main" id="{7BFF7286-2A61-695E-E252-EB1B2EFD7885}"/>
                  </a:ext>
                </a:extLst>
              </p14:cNvPr>
              <p14:cNvContentPartPr/>
              <p14:nvPr/>
            </p14:nvContentPartPr>
            <p14:xfrm>
              <a:off x="5259878" y="2874927"/>
              <a:ext cx="726480" cy="28800"/>
            </p14:xfrm>
          </p:contentPart>
        </mc:Choice>
        <mc:Fallback xmlns="">
          <p:pic>
            <p:nvPicPr>
              <p:cNvPr id="34" name="Ink 33">
                <a:extLst>
                  <a:ext uri="{FF2B5EF4-FFF2-40B4-BE49-F238E27FC236}">
                    <a16:creationId xmlns:a16="http://schemas.microsoft.com/office/drawing/2014/main" id="{7BFF7286-2A61-695E-E252-EB1B2EFD7885}"/>
                  </a:ext>
                </a:extLst>
              </p:cNvPr>
              <p:cNvPicPr/>
              <p:nvPr/>
            </p:nvPicPr>
            <p:blipFill>
              <a:blip r:embed="rId43"/>
              <a:stretch>
                <a:fillRect/>
              </a:stretch>
            </p:blipFill>
            <p:spPr>
              <a:xfrm>
                <a:off x="5241878" y="2838927"/>
                <a:ext cx="76212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5" name="Ink 34">
                <a:extLst>
                  <a:ext uri="{FF2B5EF4-FFF2-40B4-BE49-F238E27FC236}">
                    <a16:creationId xmlns:a16="http://schemas.microsoft.com/office/drawing/2014/main" id="{C22FA052-A485-544C-184A-683D47077C94}"/>
                  </a:ext>
                </a:extLst>
              </p14:cNvPr>
              <p14:cNvContentPartPr/>
              <p14:nvPr/>
            </p14:nvContentPartPr>
            <p14:xfrm>
              <a:off x="5250518" y="3016047"/>
              <a:ext cx="263520" cy="10800"/>
            </p14:xfrm>
          </p:contentPart>
        </mc:Choice>
        <mc:Fallback xmlns="">
          <p:pic>
            <p:nvPicPr>
              <p:cNvPr id="35" name="Ink 34">
                <a:extLst>
                  <a:ext uri="{FF2B5EF4-FFF2-40B4-BE49-F238E27FC236}">
                    <a16:creationId xmlns:a16="http://schemas.microsoft.com/office/drawing/2014/main" id="{C22FA052-A485-544C-184A-683D47077C94}"/>
                  </a:ext>
                </a:extLst>
              </p:cNvPr>
              <p:cNvPicPr/>
              <p:nvPr/>
            </p:nvPicPr>
            <p:blipFill>
              <a:blip r:embed="rId45"/>
              <a:stretch>
                <a:fillRect/>
              </a:stretch>
            </p:blipFill>
            <p:spPr>
              <a:xfrm>
                <a:off x="5232878" y="2980407"/>
                <a:ext cx="29916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7" name="Ink 36">
                <a:extLst>
                  <a:ext uri="{FF2B5EF4-FFF2-40B4-BE49-F238E27FC236}">
                    <a16:creationId xmlns:a16="http://schemas.microsoft.com/office/drawing/2014/main" id="{173B53A6-8C9A-706D-40BE-B4B17F92D056}"/>
                  </a:ext>
                </a:extLst>
              </p14:cNvPr>
              <p14:cNvContentPartPr/>
              <p14:nvPr/>
            </p14:nvContentPartPr>
            <p14:xfrm>
              <a:off x="2394278" y="3431127"/>
              <a:ext cx="1480320" cy="47520"/>
            </p14:xfrm>
          </p:contentPart>
        </mc:Choice>
        <mc:Fallback xmlns="">
          <p:pic>
            <p:nvPicPr>
              <p:cNvPr id="37" name="Ink 36">
                <a:extLst>
                  <a:ext uri="{FF2B5EF4-FFF2-40B4-BE49-F238E27FC236}">
                    <a16:creationId xmlns:a16="http://schemas.microsoft.com/office/drawing/2014/main" id="{173B53A6-8C9A-706D-40BE-B4B17F92D056}"/>
                  </a:ext>
                </a:extLst>
              </p:cNvPr>
              <p:cNvPicPr/>
              <p:nvPr/>
            </p:nvPicPr>
            <p:blipFill>
              <a:blip r:embed="rId47"/>
              <a:stretch>
                <a:fillRect/>
              </a:stretch>
            </p:blipFill>
            <p:spPr>
              <a:xfrm>
                <a:off x="2376278" y="3395127"/>
                <a:ext cx="151596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8" name="Ink 37">
                <a:extLst>
                  <a:ext uri="{FF2B5EF4-FFF2-40B4-BE49-F238E27FC236}">
                    <a16:creationId xmlns:a16="http://schemas.microsoft.com/office/drawing/2014/main" id="{812E8888-32A5-0319-7DE1-6F08124D3FE2}"/>
                  </a:ext>
                </a:extLst>
              </p14:cNvPr>
              <p14:cNvContentPartPr/>
              <p14:nvPr/>
            </p14:nvContentPartPr>
            <p14:xfrm>
              <a:off x="5250518" y="3488007"/>
              <a:ext cx="257760" cy="10080"/>
            </p14:xfrm>
          </p:contentPart>
        </mc:Choice>
        <mc:Fallback xmlns="">
          <p:pic>
            <p:nvPicPr>
              <p:cNvPr id="38" name="Ink 37">
                <a:extLst>
                  <a:ext uri="{FF2B5EF4-FFF2-40B4-BE49-F238E27FC236}">
                    <a16:creationId xmlns:a16="http://schemas.microsoft.com/office/drawing/2014/main" id="{812E8888-32A5-0319-7DE1-6F08124D3FE2}"/>
                  </a:ext>
                </a:extLst>
              </p:cNvPr>
              <p:cNvPicPr/>
              <p:nvPr/>
            </p:nvPicPr>
            <p:blipFill>
              <a:blip r:embed="rId49"/>
              <a:stretch>
                <a:fillRect/>
              </a:stretch>
            </p:blipFill>
            <p:spPr>
              <a:xfrm>
                <a:off x="5232878" y="3452007"/>
                <a:ext cx="29340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0" name="Ink 39">
                <a:extLst>
                  <a:ext uri="{FF2B5EF4-FFF2-40B4-BE49-F238E27FC236}">
                    <a16:creationId xmlns:a16="http://schemas.microsoft.com/office/drawing/2014/main" id="{1A5F6352-B3AE-2A4D-697F-B50D58218CAB}"/>
                  </a:ext>
                </a:extLst>
              </p14:cNvPr>
              <p14:cNvContentPartPr/>
              <p14:nvPr/>
            </p14:nvContentPartPr>
            <p14:xfrm>
              <a:off x="2412998" y="3581967"/>
              <a:ext cx="1452240" cy="720"/>
            </p14:xfrm>
          </p:contentPart>
        </mc:Choice>
        <mc:Fallback xmlns="">
          <p:pic>
            <p:nvPicPr>
              <p:cNvPr id="40" name="Ink 39">
                <a:extLst>
                  <a:ext uri="{FF2B5EF4-FFF2-40B4-BE49-F238E27FC236}">
                    <a16:creationId xmlns:a16="http://schemas.microsoft.com/office/drawing/2014/main" id="{1A5F6352-B3AE-2A4D-697F-B50D58218CAB}"/>
                  </a:ext>
                </a:extLst>
              </p:cNvPr>
              <p:cNvPicPr/>
              <p:nvPr/>
            </p:nvPicPr>
            <p:blipFill>
              <a:blip r:embed="rId51"/>
              <a:stretch>
                <a:fillRect/>
              </a:stretch>
            </p:blipFill>
            <p:spPr>
              <a:xfrm>
                <a:off x="2394998" y="3509967"/>
                <a:ext cx="148788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1" name="Ink 40">
                <a:extLst>
                  <a:ext uri="{FF2B5EF4-FFF2-40B4-BE49-F238E27FC236}">
                    <a16:creationId xmlns:a16="http://schemas.microsoft.com/office/drawing/2014/main" id="{5C0FB574-A967-0586-5E56-A1D01864F366}"/>
                  </a:ext>
                </a:extLst>
              </p14:cNvPr>
              <p14:cNvContentPartPr/>
              <p14:nvPr/>
            </p14:nvContentPartPr>
            <p14:xfrm>
              <a:off x="5231798" y="3561807"/>
              <a:ext cx="306360" cy="36720"/>
            </p14:xfrm>
          </p:contentPart>
        </mc:Choice>
        <mc:Fallback xmlns="">
          <p:pic>
            <p:nvPicPr>
              <p:cNvPr id="41" name="Ink 40">
                <a:extLst>
                  <a:ext uri="{FF2B5EF4-FFF2-40B4-BE49-F238E27FC236}">
                    <a16:creationId xmlns:a16="http://schemas.microsoft.com/office/drawing/2014/main" id="{5C0FB574-A967-0586-5E56-A1D01864F366}"/>
                  </a:ext>
                </a:extLst>
              </p:cNvPr>
              <p:cNvPicPr/>
              <p:nvPr/>
            </p:nvPicPr>
            <p:blipFill>
              <a:blip r:embed="rId53"/>
              <a:stretch>
                <a:fillRect/>
              </a:stretch>
            </p:blipFill>
            <p:spPr>
              <a:xfrm>
                <a:off x="5213798" y="3526167"/>
                <a:ext cx="34200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2" name="Ink 41">
                <a:extLst>
                  <a:ext uri="{FF2B5EF4-FFF2-40B4-BE49-F238E27FC236}">
                    <a16:creationId xmlns:a16="http://schemas.microsoft.com/office/drawing/2014/main" id="{19B48134-9D16-2F90-B16C-C1B597C91536}"/>
                  </a:ext>
                </a:extLst>
              </p14:cNvPr>
              <p14:cNvContentPartPr/>
              <p14:nvPr/>
            </p14:nvContentPartPr>
            <p14:xfrm>
              <a:off x="2422358" y="3911727"/>
              <a:ext cx="641880" cy="10440"/>
            </p14:xfrm>
          </p:contentPart>
        </mc:Choice>
        <mc:Fallback xmlns="">
          <p:pic>
            <p:nvPicPr>
              <p:cNvPr id="42" name="Ink 41">
                <a:extLst>
                  <a:ext uri="{FF2B5EF4-FFF2-40B4-BE49-F238E27FC236}">
                    <a16:creationId xmlns:a16="http://schemas.microsoft.com/office/drawing/2014/main" id="{19B48134-9D16-2F90-B16C-C1B597C91536}"/>
                  </a:ext>
                </a:extLst>
              </p:cNvPr>
              <p:cNvPicPr/>
              <p:nvPr/>
            </p:nvPicPr>
            <p:blipFill>
              <a:blip r:embed="rId55"/>
              <a:stretch>
                <a:fillRect/>
              </a:stretch>
            </p:blipFill>
            <p:spPr>
              <a:xfrm>
                <a:off x="2404718" y="3876087"/>
                <a:ext cx="67752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4" name="Ink 43">
                <a:extLst>
                  <a:ext uri="{FF2B5EF4-FFF2-40B4-BE49-F238E27FC236}">
                    <a16:creationId xmlns:a16="http://schemas.microsoft.com/office/drawing/2014/main" id="{AF133C52-6BF1-DDF1-9D73-7424EFAAD06F}"/>
                  </a:ext>
                </a:extLst>
              </p14:cNvPr>
              <p14:cNvContentPartPr/>
              <p14:nvPr/>
            </p14:nvContentPartPr>
            <p14:xfrm>
              <a:off x="5344838" y="3911727"/>
              <a:ext cx="613080" cy="360"/>
            </p14:xfrm>
          </p:contentPart>
        </mc:Choice>
        <mc:Fallback xmlns="">
          <p:pic>
            <p:nvPicPr>
              <p:cNvPr id="44" name="Ink 43">
                <a:extLst>
                  <a:ext uri="{FF2B5EF4-FFF2-40B4-BE49-F238E27FC236}">
                    <a16:creationId xmlns:a16="http://schemas.microsoft.com/office/drawing/2014/main" id="{AF133C52-6BF1-DDF1-9D73-7424EFAAD06F}"/>
                  </a:ext>
                </a:extLst>
              </p:cNvPr>
              <p:cNvPicPr/>
              <p:nvPr/>
            </p:nvPicPr>
            <p:blipFill>
              <a:blip r:embed="rId57"/>
              <a:stretch>
                <a:fillRect/>
              </a:stretch>
            </p:blipFill>
            <p:spPr>
              <a:xfrm>
                <a:off x="5326838" y="3875727"/>
                <a:ext cx="648720" cy="72000"/>
              </a:xfrm>
              <a:prstGeom prst="rect">
                <a:avLst/>
              </a:prstGeom>
            </p:spPr>
          </p:pic>
        </mc:Fallback>
      </mc:AlternateContent>
      <p:sp>
        <p:nvSpPr>
          <p:cNvPr id="45" name="TextBox 44">
            <a:extLst>
              <a:ext uri="{FF2B5EF4-FFF2-40B4-BE49-F238E27FC236}">
                <a16:creationId xmlns:a16="http://schemas.microsoft.com/office/drawing/2014/main" id="{DFB3D9E1-9C58-6E59-DB99-13CAE7883180}"/>
              </a:ext>
            </a:extLst>
          </p:cNvPr>
          <p:cNvSpPr txBox="1"/>
          <p:nvPr/>
        </p:nvSpPr>
        <p:spPr>
          <a:xfrm>
            <a:off x="848412" y="5646656"/>
            <a:ext cx="4140108" cy="584775"/>
          </a:xfrm>
          <a:prstGeom prst="rect">
            <a:avLst/>
          </a:prstGeom>
          <a:noFill/>
        </p:spPr>
        <p:txBody>
          <a:bodyPr wrap="none" rtlCol="0">
            <a:spAutoFit/>
          </a:bodyPr>
          <a:lstStyle/>
          <a:p>
            <a:r>
              <a:rPr lang="en-US" sz="3200" dirty="0">
                <a:solidFill>
                  <a:schemeClr val="bg1"/>
                </a:solidFill>
              </a:rPr>
              <a:t>Moses Lake Field Fees</a:t>
            </a:r>
          </a:p>
        </p:txBody>
      </p:sp>
    </p:spTree>
    <p:extLst>
      <p:ext uri="{BB962C8B-B14F-4D97-AF65-F5344CB8AC3E}">
        <p14:creationId xmlns:p14="http://schemas.microsoft.com/office/powerpoint/2010/main" val="2792486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Youth baseball player sliding into base">
            <a:extLst>
              <a:ext uri="{FF2B5EF4-FFF2-40B4-BE49-F238E27FC236}">
                <a16:creationId xmlns:a16="http://schemas.microsoft.com/office/drawing/2014/main" id="{37E044CA-DA1D-223F-047A-D1F03ADC38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3643" y="0"/>
            <a:ext cx="5178357" cy="6858000"/>
          </a:xfrm>
          <a:prstGeom prst="rect">
            <a:avLst/>
          </a:prstGeom>
        </p:spPr>
      </p:pic>
      <p:sp>
        <p:nvSpPr>
          <p:cNvPr id="4" name="TextBox 3">
            <a:extLst>
              <a:ext uri="{FF2B5EF4-FFF2-40B4-BE49-F238E27FC236}">
                <a16:creationId xmlns:a16="http://schemas.microsoft.com/office/drawing/2014/main" id="{36DB3B80-D4E5-5423-8853-DAB04493E56E}"/>
              </a:ext>
            </a:extLst>
          </p:cNvPr>
          <p:cNvSpPr txBox="1"/>
          <p:nvPr/>
        </p:nvSpPr>
        <p:spPr>
          <a:xfrm>
            <a:off x="1765030" y="782635"/>
            <a:ext cx="3731919" cy="769441"/>
          </a:xfrm>
          <a:prstGeom prst="rect">
            <a:avLst/>
          </a:prstGeom>
          <a:noFill/>
        </p:spPr>
        <p:txBody>
          <a:bodyPr wrap="none" rtlCol="0">
            <a:spAutoFit/>
          </a:bodyPr>
          <a:lstStyle/>
          <a:p>
            <a:r>
              <a:rPr lang="en-US" sz="4400" dirty="0">
                <a:solidFill>
                  <a:schemeClr val="bg1"/>
                </a:solidFill>
              </a:rPr>
              <a:t>Proposed Fees</a:t>
            </a:r>
          </a:p>
        </p:txBody>
      </p:sp>
    </p:spTree>
    <p:extLst>
      <p:ext uri="{BB962C8B-B14F-4D97-AF65-F5344CB8AC3E}">
        <p14:creationId xmlns:p14="http://schemas.microsoft.com/office/powerpoint/2010/main" val="4008911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up of a sports field&#10;&#10;Description automatically generated">
            <a:extLst>
              <a:ext uri="{FF2B5EF4-FFF2-40B4-BE49-F238E27FC236}">
                <a16:creationId xmlns:a16="http://schemas.microsoft.com/office/drawing/2014/main" id="{B5E2D64B-EC3E-84CB-AF6D-14FF24C160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881" y="0"/>
            <a:ext cx="8878119" cy="6858000"/>
          </a:xfrm>
          <a:prstGeom prst="rect">
            <a:avLst/>
          </a:prstGeom>
        </p:spPr>
      </p:pic>
      <p:sp>
        <p:nvSpPr>
          <p:cNvPr id="4" name="TextBox 3">
            <a:extLst>
              <a:ext uri="{FF2B5EF4-FFF2-40B4-BE49-F238E27FC236}">
                <a16:creationId xmlns:a16="http://schemas.microsoft.com/office/drawing/2014/main" id="{9D4847A3-B9C2-C578-A3AB-DF453F15C0ED}"/>
              </a:ext>
            </a:extLst>
          </p:cNvPr>
          <p:cNvSpPr txBox="1"/>
          <p:nvPr/>
        </p:nvSpPr>
        <p:spPr>
          <a:xfrm>
            <a:off x="188536" y="209685"/>
            <a:ext cx="3112851" cy="1569660"/>
          </a:xfrm>
          <a:prstGeom prst="rect">
            <a:avLst/>
          </a:prstGeom>
          <a:noFill/>
        </p:spPr>
        <p:txBody>
          <a:bodyPr wrap="square" rtlCol="0">
            <a:spAutoFit/>
          </a:bodyPr>
          <a:lstStyle/>
          <a:p>
            <a:r>
              <a:rPr lang="en-US" sz="3200" dirty="0">
                <a:solidFill>
                  <a:schemeClr val="bg1"/>
                </a:solidFill>
              </a:rPr>
              <a:t>Proposed Fees</a:t>
            </a:r>
          </a:p>
          <a:p>
            <a:r>
              <a:rPr lang="en-US" sz="3200" dirty="0">
                <a:solidFill>
                  <a:schemeClr val="bg1"/>
                </a:solidFill>
              </a:rPr>
              <a:t>Baseball and Softball</a:t>
            </a:r>
          </a:p>
        </p:txBody>
      </p:sp>
      <p:sp>
        <p:nvSpPr>
          <p:cNvPr id="5" name="TextBox 4">
            <a:extLst>
              <a:ext uri="{FF2B5EF4-FFF2-40B4-BE49-F238E27FC236}">
                <a16:creationId xmlns:a16="http://schemas.microsoft.com/office/drawing/2014/main" id="{CFCBE752-2032-C739-C9DB-C4F94DA46CC4}"/>
              </a:ext>
            </a:extLst>
          </p:cNvPr>
          <p:cNvSpPr txBox="1"/>
          <p:nvPr/>
        </p:nvSpPr>
        <p:spPr>
          <a:xfrm>
            <a:off x="188536" y="2000746"/>
            <a:ext cx="2648932" cy="4031873"/>
          </a:xfrm>
          <a:prstGeom prst="rect">
            <a:avLst/>
          </a:prstGeom>
          <a:noFill/>
        </p:spPr>
        <p:txBody>
          <a:bodyPr wrap="square" rtlCol="0">
            <a:spAutoFit/>
          </a:bodyPr>
          <a:lstStyle/>
          <a:p>
            <a:r>
              <a:rPr lang="en-US" sz="1600" dirty="0">
                <a:solidFill>
                  <a:schemeClr val="bg1"/>
                </a:solidFill>
              </a:rPr>
              <a:t>We are proposing three different levels of fees to consider. We wanted to give options that would place us below average, average, and above average compared to other communities. </a:t>
            </a:r>
          </a:p>
          <a:p>
            <a:endParaRPr lang="en-US" sz="1600" dirty="0">
              <a:solidFill>
                <a:schemeClr val="bg1"/>
              </a:solidFill>
            </a:endParaRPr>
          </a:p>
          <a:p>
            <a:r>
              <a:rPr lang="en-US" sz="1600" dirty="0">
                <a:solidFill>
                  <a:schemeClr val="bg1"/>
                </a:solidFill>
              </a:rPr>
              <a:t>The fees for Leagues would be per team in the league and for the entire season. </a:t>
            </a:r>
          </a:p>
          <a:p>
            <a:endParaRPr lang="en-US" sz="1600" dirty="0">
              <a:solidFill>
                <a:schemeClr val="bg1"/>
              </a:solidFill>
            </a:endParaRPr>
          </a:p>
          <a:p>
            <a:r>
              <a:rPr lang="en-US" sz="1600" dirty="0">
                <a:solidFill>
                  <a:schemeClr val="bg1"/>
                </a:solidFill>
              </a:rPr>
              <a:t>Tournament fees would be per day fees and increase if you nee more than one field</a:t>
            </a:r>
          </a:p>
        </p:txBody>
      </p:sp>
    </p:spTree>
    <p:extLst>
      <p:ext uri="{BB962C8B-B14F-4D97-AF65-F5344CB8AC3E}">
        <p14:creationId xmlns:p14="http://schemas.microsoft.com/office/powerpoint/2010/main" val="6262924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document with text on it&#10;&#10;Description automatically generated">
            <a:extLst>
              <a:ext uri="{FF2B5EF4-FFF2-40B4-BE49-F238E27FC236}">
                <a16:creationId xmlns:a16="http://schemas.microsoft.com/office/drawing/2014/main" id="{3A11173E-1789-6C1C-D8C7-0185D51DB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78119" cy="6858000"/>
          </a:xfrm>
          <a:prstGeom prst="rect">
            <a:avLst/>
          </a:prstGeom>
        </p:spPr>
      </p:pic>
      <p:sp>
        <p:nvSpPr>
          <p:cNvPr id="4" name="TextBox 3">
            <a:extLst>
              <a:ext uri="{FF2B5EF4-FFF2-40B4-BE49-F238E27FC236}">
                <a16:creationId xmlns:a16="http://schemas.microsoft.com/office/drawing/2014/main" id="{D127B550-84A0-D660-8C11-0F1936548C6B}"/>
              </a:ext>
            </a:extLst>
          </p:cNvPr>
          <p:cNvSpPr txBox="1"/>
          <p:nvPr/>
        </p:nvSpPr>
        <p:spPr>
          <a:xfrm>
            <a:off x="8949448" y="661481"/>
            <a:ext cx="3064212" cy="1077218"/>
          </a:xfrm>
          <a:prstGeom prst="rect">
            <a:avLst/>
          </a:prstGeom>
          <a:noFill/>
        </p:spPr>
        <p:txBody>
          <a:bodyPr wrap="square" rtlCol="0">
            <a:spAutoFit/>
          </a:bodyPr>
          <a:lstStyle/>
          <a:p>
            <a:r>
              <a:rPr lang="en-US" sz="3200" dirty="0">
                <a:solidFill>
                  <a:schemeClr val="bg1"/>
                </a:solidFill>
              </a:rPr>
              <a:t>Proposed Fees</a:t>
            </a:r>
          </a:p>
          <a:p>
            <a:r>
              <a:rPr lang="en-US" sz="3200" dirty="0">
                <a:solidFill>
                  <a:schemeClr val="bg1"/>
                </a:solidFill>
              </a:rPr>
              <a:t>Soccer</a:t>
            </a:r>
          </a:p>
        </p:txBody>
      </p:sp>
      <p:sp>
        <p:nvSpPr>
          <p:cNvPr id="5" name="TextBox 4">
            <a:extLst>
              <a:ext uri="{FF2B5EF4-FFF2-40B4-BE49-F238E27FC236}">
                <a16:creationId xmlns:a16="http://schemas.microsoft.com/office/drawing/2014/main" id="{A3505008-F0E3-BB0E-3F61-FF9E915E172E}"/>
              </a:ext>
            </a:extLst>
          </p:cNvPr>
          <p:cNvSpPr txBox="1"/>
          <p:nvPr/>
        </p:nvSpPr>
        <p:spPr>
          <a:xfrm>
            <a:off x="8949448" y="2450969"/>
            <a:ext cx="3064211" cy="1754326"/>
          </a:xfrm>
          <a:prstGeom prst="rect">
            <a:avLst/>
          </a:prstGeom>
          <a:noFill/>
        </p:spPr>
        <p:txBody>
          <a:bodyPr wrap="square" rtlCol="0">
            <a:spAutoFit/>
          </a:bodyPr>
          <a:lstStyle/>
          <a:p>
            <a:r>
              <a:rPr lang="en-US" dirty="0">
                <a:solidFill>
                  <a:schemeClr val="bg1"/>
                </a:solidFill>
              </a:rPr>
              <a:t>Like Ball fields the fees for Leagues would be per team for the entire season.</a:t>
            </a:r>
          </a:p>
          <a:p>
            <a:endParaRPr lang="en-US" dirty="0">
              <a:solidFill>
                <a:schemeClr val="bg1"/>
              </a:solidFill>
            </a:endParaRPr>
          </a:p>
          <a:p>
            <a:r>
              <a:rPr lang="en-US" dirty="0">
                <a:solidFill>
                  <a:schemeClr val="bg1"/>
                </a:solidFill>
              </a:rPr>
              <a:t>Tournaments would be for a per day per field fee.</a:t>
            </a:r>
          </a:p>
        </p:txBody>
      </p:sp>
    </p:spTree>
    <p:extLst>
      <p:ext uri="{BB962C8B-B14F-4D97-AF65-F5344CB8AC3E}">
        <p14:creationId xmlns:p14="http://schemas.microsoft.com/office/powerpoint/2010/main" val="973584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le of American dollar banknotes">
            <a:extLst>
              <a:ext uri="{FF2B5EF4-FFF2-40B4-BE49-F238E27FC236}">
                <a16:creationId xmlns:a16="http://schemas.microsoft.com/office/drawing/2014/main" id="{9B299AF4-3D82-0A9D-79A5-20146DBF5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5011" cy="6858000"/>
          </a:xfrm>
          <a:prstGeom prst="rect">
            <a:avLst/>
          </a:prstGeom>
        </p:spPr>
      </p:pic>
      <p:sp>
        <p:nvSpPr>
          <p:cNvPr id="5" name="TextBox 4">
            <a:extLst>
              <a:ext uri="{FF2B5EF4-FFF2-40B4-BE49-F238E27FC236}">
                <a16:creationId xmlns:a16="http://schemas.microsoft.com/office/drawing/2014/main" id="{D9FB1C6A-9D42-D275-1BFE-D763004A7C30}"/>
              </a:ext>
            </a:extLst>
          </p:cNvPr>
          <p:cNvSpPr txBox="1"/>
          <p:nvPr/>
        </p:nvSpPr>
        <p:spPr>
          <a:xfrm>
            <a:off x="9241277" y="1488332"/>
            <a:ext cx="2791838" cy="1200329"/>
          </a:xfrm>
          <a:prstGeom prst="rect">
            <a:avLst/>
          </a:prstGeom>
          <a:noFill/>
        </p:spPr>
        <p:txBody>
          <a:bodyPr wrap="square" rtlCol="0">
            <a:spAutoFit/>
          </a:bodyPr>
          <a:lstStyle/>
          <a:p>
            <a:r>
              <a:rPr lang="en-US" sz="2400" dirty="0"/>
              <a:t>It’s really not that much money for the Leagues</a:t>
            </a:r>
          </a:p>
        </p:txBody>
      </p:sp>
    </p:spTree>
    <p:extLst>
      <p:ext uri="{BB962C8B-B14F-4D97-AF65-F5344CB8AC3E}">
        <p14:creationId xmlns:p14="http://schemas.microsoft.com/office/powerpoint/2010/main" val="1531115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thletes celebrating with trophy">
            <a:extLst>
              <a:ext uri="{FF2B5EF4-FFF2-40B4-BE49-F238E27FC236}">
                <a16:creationId xmlns:a16="http://schemas.microsoft.com/office/drawing/2014/main" id="{0B4832B0-2D44-CF9C-3056-703771220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770451" cy="4513634"/>
          </a:xfrm>
          <a:prstGeom prst="rect">
            <a:avLst/>
          </a:prstGeom>
        </p:spPr>
      </p:pic>
      <p:sp>
        <p:nvSpPr>
          <p:cNvPr id="4" name="TextBox 3">
            <a:extLst>
              <a:ext uri="{FF2B5EF4-FFF2-40B4-BE49-F238E27FC236}">
                <a16:creationId xmlns:a16="http://schemas.microsoft.com/office/drawing/2014/main" id="{78F41B39-42E5-55DA-01A4-7A42827059D7}"/>
              </a:ext>
            </a:extLst>
          </p:cNvPr>
          <p:cNvSpPr txBox="1"/>
          <p:nvPr/>
        </p:nvSpPr>
        <p:spPr>
          <a:xfrm>
            <a:off x="348992" y="4639092"/>
            <a:ext cx="1918856" cy="830997"/>
          </a:xfrm>
          <a:prstGeom prst="rect">
            <a:avLst/>
          </a:prstGeom>
          <a:noFill/>
        </p:spPr>
        <p:txBody>
          <a:bodyPr wrap="square" rtlCol="0">
            <a:spAutoFit/>
          </a:bodyPr>
          <a:lstStyle/>
          <a:p>
            <a:r>
              <a:rPr lang="en-US" sz="2400" dirty="0">
                <a:solidFill>
                  <a:schemeClr val="bg1"/>
                </a:solidFill>
              </a:rPr>
              <a:t>The Numbers</a:t>
            </a:r>
          </a:p>
        </p:txBody>
      </p:sp>
      <p:pic>
        <p:nvPicPr>
          <p:cNvPr id="6" name="Picture 5" descr="A screen shot of a sports schedule&#10;&#10;Description automatically generated">
            <a:extLst>
              <a:ext uri="{FF2B5EF4-FFF2-40B4-BE49-F238E27FC236}">
                <a16:creationId xmlns:a16="http://schemas.microsoft.com/office/drawing/2014/main" id="{57EF3E13-F7FA-59F0-1809-7DAE4C3A9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829" y="0"/>
            <a:ext cx="6421171" cy="4960104"/>
          </a:xfrm>
          <a:prstGeom prst="rect">
            <a:avLst/>
          </a:prstGeom>
        </p:spPr>
      </p:pic>
      <p:sp>
        <p:nvSpPr>
          <p:cNvPr id="7" name="TextBox 6">
            <a:extLst>
              <a:ext uri="{FF2B5EF4-FFF2-40B4-BE49-F238E27FC236}">
                <a16:creationId xmlns:a16="http://schemas.microsoft.com/office/drawing/2014/main" id="{3265407D-0968-A89B-4EE1-110FA14B6167}"/>
              </a:ext>
            </a:extLst>
          </p:cNvPr>
          <p:cNvSpPr txBox="1"/>
          <p:nvPr/>
        </p:nvSpPr>
        <p:spPr>
          <a:xfrm>
            <a:off x="6770451" y="5333665"/>
            <a:ext cx="3774332" cy="1200329"/>
          </a:xfrm>
          <a:prstGeom prst="rect">
            <a:avLst/>
          </a:prstGeom>
          <a:noFill/>
        </p:spPr>
        <p:txBody>
          <a:bodyPr wrap="square" rtlCol="0">
            <a:spAutoFit/>
          </a:bodyPr>
          <a:lstStyle/>
          <a:p>
            <a:r>
              <a:rPr lang="en-US" dirty="0">
                <a:solidFill>
                  <a:schemeClr val="bg1"/>
                </a:solidFill>
              </a:rPr>
              <a:t>These numbers were submitted by the leagues reflecting how many kids they believe they will have this season</a:t>
            </a:r>
          </a:p>
        </p:txBody>
      </p:sp>
    </p:spTree>
    <p:extLst>
      <p:ext uri="{BB962C8B-B14F-4D97-AF65-F5344CB8AC3E}">
        <p14:creationId xmlns:p14="http://schemas.microsoft.com/office/powerpoint/2010/main" val="1266727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old trophy">
            <a:extLst>
              <a:ext uri="{FF2B5EF4-FFF2-40B4-BE49-F238E27FC236}">
                <a16:creationId xmlns:a16="http://schemas.microsoft.com/office/drawing/2014/main" id="{41A440FC-A2C1-D40F-6B4A-2478DDBB0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34647" cy="6858000"/>
          </a:xfrm>
          <a:prstGeom prst="rect">
            <a:avLst/>
          </a:prstGeom>
        </p:spPr>
      </p:pic>
      <p:sp>
        <p:nvSpPr>
          <p:cNvPr id="4" name="TextBox 3">
            <a:extLst>
              <a:ext uri="{FF2B5EF4-FFF2-40B4-BE49-F238E27FC236}">
                <a16:creationId xmlns:a16="http://schemas.microsoft.com/office/drawing/2014/main" id="{A72337C5-3C60-FF4E-D808-60F6EAF98E97}"/>
              </a:ext>
            </a:extLst>
          </p:cNvPr>
          <p:cNvSpPr txBox="1"/>
          <p:nvPr/>
        </p:nvSpPr>
        <p:spPr>
          <a:xfrm>
            <a:off x="5048655" y="817123"/>
            <a:ext cx="6974731" cy="5632311"/>
          </a:xfrm>
          <a:prstGeom prst="rect">
            <a:avLst/>
          </a:prstGeom>
          <a:noFill/>
        </p:spPr>
        <p:txBody>
          <a:bodyPr wrap="square" rtlCol="0">
            <a:spAutoFit/>
          </a:bodyPr>
          <a:lstStyle/>
          <a:p>
            <a:r>
              <a:rPr lang="en-US" sz="2000" dirty="0">
                <a:solidFill>
                  <a:schemeClr val="bg1"/>
                </a:solidFill>
              </a:rPr>
              <a:t>If a League like River Valley Soccer in the Spring has 34 teams and a total of 370 Players:</a:t>
            </a:r>
          </a:p>
          <a:p>
            <a:endParaRPr lang="en-US" sz="2000" dirty="0">
              <a:solidFill>
                <a:schemeClr val="bg1"/>
              </a:solidFill>
            </a:endParaRPr>
          </a:p>
          <a:p>
            <a:r>
              <a:rPr lang="en-US" sz="2000" dirty="0">
                <a:solidFill>
                  <a:schemeClr val="bg1"/>
                </a:solidFill>
              </a:rPr>
              <a:t>34 teams x 75.00 per team = $2550.00 per season</a:t>
            </a:r>
          </a:p>
          <a:p>
            <a:endParaRPr lang="en-US" sz="2000" dirty="0">
              <a:solidFill>
                <a:schemeClr val="bg1"/>
              </a:solidFill>
            </a:endParaRPr>
          </a:p>
          <a:p>
            <a:r>
              <a:rPr lang="en-US" sz="2000" dirty="0">
                <a:solidFill>
                  <a:schemeClr val="bg1"/>
                </a:solidFill>
              </a:rPr>
              <a:t>$2550.00 / 370 Kids = $6.89 per player!</a:t>
            </a:r>
          </a:p>
          <a:p>
            <a:endParaRPr lang="en-US" sz="2000" dirty="0">
              <a:solidFill>
                <a:schemeClr val="bg1"/>
              </a:solidFill>
            </a:endParaRPr>
          </a:p>
          <a:p>
            <a:r>
              <a:rPr lang="en-US" sz="2000" dirty="0">
                <a:solidFill>
                  <a:schemeClr val="bg1"/>
                </a:solidFill>
              </a:rPr>
              <a:t>The overall cost per player is not a huge price!</a:t>
            </a:r>
          </a:p>
          <a:p>
            <a:endParaRPr lang="en-US" sz="2000" dirty="0">
              <a:solidFill>
                <a:schemeClr val="bg1"/>
              </a:solidFill>
            </a:endParaRPr>
          </a:p>
          <a:p>
            <a:r>
              <a:rPr lang="en-US" sz="2000" dirty="0">
                <a:solidFill>
                  <a:schemeClr val="bg1"/>
                </a:solidFill>
              </a:rPr>
              <a:t>EXP 2</a:t>
            </a:r>
          </a:p>
          <a:p>
            <a:endParaRPr lang="en-US" sz="2000" dirty="0">
              <a:solidFill>
                <a:schemeClr val="bg1"/>
              </a:solidFill>
            </a:endParaRPr>
          </a:p>
          <a:p>
            <a:r>
              <a:rPr lang="en-US" sz="2000" dirty="0">
                <a:solidFill>
                  <a:schemeClr val="bg1"/>
                </a:solidFill>
              </a:rPr>
              <a:t>O&amp;O Softball has 5 Local Teams with a total of 60 Players</a:t>
            </a:r>
          </a:p>
          <a:p>
            <a:endParaRPr lang="en-US" sz="2000" dirty="0">
              <a:solidFill>
                <a:schemeClr val="bg1"/>
              </a:solidFill>
            </a:endParaRPr>
          </a:p>
          <a:p>
            <a:r>
              <a:rPr lang="en-US" sz="2000" dirty="0">
                <a:solidFill>
                  <a:schemeClr val="bg1"/>
                </a:solidFill>
              </a:rPr>
              <a:t>5 teams x $75.00 per team = $375.00 per Season</a:t>
            </a:r>
          </a:p>
          <a:p>
            <a:endParaRPr lang="en-US" sz="2000" dirty="0">
              <a:solidFill>
                <a:schemeClr val="bg1"/>
              </a:solidFill>
            </a:endParaRPr>
          </a:p>
          <a:p>
            <a:r>
              <a:rPr lang="en-US" sz="2000" dirty="0">
                <a:solidFill>
                  <a:schemeClr val="bg1"/>
                </a:solidFill>
              </a:rPr>
              <a:t>$375.00 / 60 Players = $6.25 per player!</a:t>
            </a:r>
          </a:p>
          <a:p>
            <a:endParaRPr lang="en-US" sz="2000" dirty="0">
              <a:solidFill>
                <a:schemeClr val="bg1"/>
              </a:solidFill>
            </a:endParaRPr>
          </a:p>
          <a:p>
            <a:r>
              <a:rPr lang="en-US" sz="2000" dirty="0">
                <a:solidFill>
                  <a:schemeClr val="bg1"/>
                </a:solidFill>
              </a:rPr>
              <a:t>The average cost per player doesn’t change by league size.</a:t>
            </a:r>
          </a:p>
        </p:txBody>
      </p:sp>
    </p:spTree>
    <p:extLst>
      <p:ext uri="{BB962C8B-B14F-4D97-AF65-F5344CB8AC3E}">
        <p14:creationId xmlns:p14="http://schemas.microsoft.com/office/powerpoint/2010/main" val="4190126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occer ball and goal">
            <a:extLst>
              <a:ext uri="{FF2B5EF4-FFF2-40B4-BE49-F238E27FC236}">
                <a16:creationId xmlns:a16="http://schemas.microsoft.com/office/drawing/2014/main" id="{F1899A1F-5ABB-3313-A424-DF6EF0CD8B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sp>
        <p:nvSpPr>
          <p:cNvPr id="4" name="TextBox 3">
            <a:extLst>
              <a:ext uri="{FF2B5EF4-FFF2-40B4-BE49-F238E27FC236}">
                <a16:creationId xmlns:a16="http://schemas.microsoft.com/office/drawing/2014/main" id="{5B8C6E04-D444-BA51-F234-C7E8D8747B3D}"/>
              </a:ext>
            </a:extLst>
          </p:cNvPr>
          <p:cNvSpPr txBox="1"/>
          <p:nvPr/>
        </p:nvSpPr>
        <p:spPr>
          <a:xfrm>
            <a:off x="44875" y="567840"/>
            <a:ext cx="1860125" cy="2554545"/>
          </a:xfrm>
          <a:prstGeom prst="rect">
            <a:avLst/>
          </a:prstGeom>
          <a:noFill/>
        </p:spPr>
        <p:txBody>
          <a:bodyPr wrap="square" rtlCol="0">
            <a:spAutoFit/>
          </a:bodyPr>
          <a:lstStyle/>
          <a:p>
            <a:r>
              <a:rPr lang="en-US" sz="3200" dirty="0">
                <a:solidFill>
                  <a:schemeClr val="bg1"/>
                </a:solidFill>
              </a:rPr>
              <a:t>What can the fees do for our parks?</a:t>
            </a:r>
          </a:p>
        </p:txBody>
      </p:sp>
    </p:spTree>
    <p:extLst>
      <p:ext uri="{BB962C8B-B14F-4D97-AF65-F5344CB8AC3E}">
        <p14:creationId xmlns:p14="http://schemas.microsoft.com/office/powerpoint/2010/main" val="1632143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BC377B7-18F1-42AD-A1DD-E1D6A5B27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aseball field with a red building&#10;&#10;Description automatically generated">
            <a:extLst>
              <a:ext uri="{FF2B5EF4-FFF2-40B4-BE49-F238E27FC236}">
                <a16:creationId xmlns:a16="http://schemas.microsoft.com/office/drawing/2014/main" id="{580AE8D2-7D3C-C9DB-3B90-724A3A9569F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4736" r="35551"/>
          <a:stretch/>
        </p:blipFill>
        <p:spPr>
          <a:xfrm>
            <a:off x="23" y="10"/>
            <a:ext cx="8129849" cy="6857990"/>
          </a:xfrm>
          <a:prstGeom prst="rect">
            <a:avLst/>
          </a:prstGeom>
        </p:spPr>
      </p:pic>
      <p:sp>
        <p:nvSpPr>
          <p:cNvPr id="12" name="Rectangle 11">
            <a:extLst>
              <a:ext uri="{FF2B5EF4-FFF2-40B4-BE49-F238E27FC236}">
                <a16:creationId xmlns:a16="http://schemas.microsoft.com/office/drawing/2014/main" id="{D8CD3F60-224B-4A33-8366-65BAA0E6E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0"/>
            <a:ext cx="406212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901DA1-6C32-D4AB-FEBD-8761BB17D906}"/>
              </a:ext>
            </a:extLst>
          </p:cNvPr>
          <p:cNvSpPr txBox="1"/>
          <p:nvPr/>
        </p:nvSpPr>
        <p:spPr>
          <a:xfrm>
            <a:off x="8996516" y="2772697"/>
            <a:ext cx="2389239" cy="2031325"/>
          </a:xfrm>
          <a:prstGeom prst="rect">
            <a:avLst/>
          </a:prstGeom>
          <a:noFill/>
        </p:spPr>
        <p:txBody>
          <a:bodyPr wrap="square" rtlCol="0">
            <a:spAutoFit/>
          </a:bodyPr>
          <a:lstStyle/>
          <a:p>
            <a:r>
              <a:rPr lang="en-US" sz="3600" dirty="0">
                <a:solidFill>
                  <a:schemeClr val="bg1">
                    <a:lumMod val="95000"/>
                  </a:schemeClr>
                </a:solidFill>
              </a:rPr>
              <a:t>John Pock Field </a:t>
            </a:r>
          </a:p>
          <a:p>
            <a:r>
              <a:rPr lang="en-US" dirty="0">
                <a:solidFill>
                  <a:schemeClr val="bg1">
                    <a:lumMod val="95000"/>
                  </a:schemeClr>
                </a:solidFill>
              </a:rPr>
              <a:t>Used by Little League for practice and games.</a:t>
            </a:r>
          </a:p>
        </p:txBody>
      </p:sp>
    </p:spTree>
    <p:extLst>
      <p:ext uri="{BB962C8B-B14F-4D97-AF65-F5344CB8AC3E}">
        <p14:creationId xmlns:p14="http://schemas.microsoft.com/office/powerpoint/2010/main" val="8130142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preadsheet and calculator">
            <a:extLst>
              <a:ext uri="{FF2B5EF4-FFF2-40B4-BE49-F238E27FC236}">
                <a16:creationId xmlns:a16="http://schemas.microsoft.com/office/drawing/2014/main" id="{32BF153B-624F-1513-6AE4-DA9679A468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940296" cy="5058382"/>
          </a:xfrm>
          <a:prstGeom prst="rect">
            <a:avLst/>
          </a:prstGeom>
        </p:spPr>
      </p:pic>
      <p:sp>
        <p:nvSpPr>
          <p:cNvPr id="4" name="TextBox 3">
            <a:extLst>
              <a:ext uri="{FF2B5EF4-FFF2-40B4-BE49-F238E27FC236}">
                <a16:creationId xmlns:a16="http://schemas.microsoft.com/office/drawing/2014/main" id="{A55CB349-AB3A-0089-8B31-D0A3748FFC10}"/>
              </a:ext>
            </a:extLst>
          </p:cNvPr>
          <p:cNvSpPr txBox="1"/>
          <p:nvPr/>
        </p:nvSpPr>
        <p:spPr>
          <a:xfrm>
            <a:off x="123825" y="5210175"/>
            <a:ext cx="3086100" cy="1569660"/>
          </a:xfrm>
          <a:prstGeom prst="rect">
            <a:avLst/>
          </a:prstGeom>
          <a:noFill/>
        </p:spPr>
        <p:txBody>
          <a:bodyPr wrap="square" rtlCol="0">
            <a:spAutoFit/>
          </a:bodyPr>
          <a:lstStyle/>
          <a:p>
            <a:r>
              <a:rPr lang="en-US" sz="3200" dirty="0">
                <a:solidFill>
                  <a:schemeClr val="bg1"/>
                </a:solidFill>
              </a:rPr>
              <a:t>How much will the fees bring to the Parks</a:t>
            </a:r>
          </a:p>
        </p:txBody>
      </p:sp>
      <p:sp>
        <p:nvSpPr>
          <p:cNvPr id="5" name="TextBox 4">
            <a:extLst>
              <a:ext uri="{FF2B5EF4-FFF2-40B4-BE49-F238E27FC236}">
                <a16:creationId xmlns:a16="http://schemas.microsoft.com/office/drawing/2014/main" id="{7BE6475F-42C5-559F-E7DA-8BC23EF2BC1E}"/>
              </a:ext>
            </a:extLst>
          </p:cNvPr>
          <p:cNvSpPr txBox="1"/>
          <p:nvPr/>
        </p:nvSpPr>
        <p:spPr>
          <a:xfrm>
            <a:off x="6940297" y="585216"/>
            <a:ext cx="5251703" cy="1754326"/>
          </a:xfrm>
          <a:prstGeom prst="rect">
            <a:avLst/>
          </a:prstGeom>
          <a:noFill/>
        </p:spPr>
        <p:txBody>
          <a:bodyPr wrap="square" rtlCol="0">
            <a:spAutoFit/>
          </a:bodyPr>
          <a:lstStyle/>
          <a:p>
            <a:r>
              <a:rPr lang="en-US" dirty="0">
                <a:solidFill>
                  <a:schemeClr val="bg1"/>
                </a:solidFill>
              </a:rPr>
              <a:t>Total Number of teams- 81 x $75.00 = $6075.00</a:t>
            </a:r>
          </a:p>
          <a:p>
            <a:endParaRPr lang="en-US" dirty="0">
              <a:solidFill>
                <a:schemeClr val="bg1"/>
              </a:solidFill>
            </a:endParaRPr>
          </a:p>
          <a:p>
            <a:r>
              <a:rPr lang="en-US" dirty="0">
                <a:solidFill>
                  <a:schemeClr val="bg1"/>
                </a:solidFill>
              </a:rPr>
              <a:t>School District 4 Teams- 4 x $1500.00 = $6000.00</a:t>
            </a:r>
          </a:p>
          <a:p>
            <a:endParaRPr lang="en-US" dirty="0">
              <a:solidFill>
                <a:schemeClr val="bg1"/>
              </a:solidFill>
            </a:endParaRPr>
          </a:p>
          <a:p>
            <a:endParaRPr lang="en-US" dirty="0">
              <a:solidFill>
                <a:schemeClr val="bg1"/>
              </a:solidFill>
            </a:endParaRPr>
          </a:p>
          <a:p>
            <a:r>
              <a:rPr lang="en-US" dirty="0">
                <a:solidFill>
                  <a:schemeClr val="bg1"/>
                </a:solidFill>
              </a:rPr>
              <a:t>Total - $12075.00</a:t>
            </a:r>
          </a:p>
        </p:txBody>
      </p:sp>
    </p:spTree>
    <p:extLst>
      <p:ext uri="{BB962C8B-B14F-4D97-AF65-F5344CB8AC3E}">
        <p14:creationId xmlns:p14="http://schemas.microsoft.com/office/powerpoint/2010/main" val="14687801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long shot of a fence&#10;&#10;Description automatically generated">
            <a:extLst>
              <a:ext uri="{FF2B5EF4-FFF2-40B4-BE49-F238E27FC236}">
                <a16:creationId xmlns:a16="http://schemas.microsoft.com/office/drawing/2014/main" id="{D6EC1784-7151-F668-50F7-86D00A5B7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268" y="2073073"/>
            <a:ext cx="10414000" cy="4521200"/>
          </a:xfrm>
          <a:prstGeom prst="rect">
            <a:avLst/>
          </a:prstGeom>
        </p:spPr>
      </p:pic>
      <p:sp>
        <p:nvSpPr>
          <p:cNvPr id="4" name="TextBox 3">
            <a:extLst>
              <a:ext uri="{FF2B5EF4-FFF2-40B4-BE49-F238E27FC236}">
                <a16:creationId xmlns:a16="http://schemas.microsoft.com/office/drawing/2014/main" id="{A47E70DB-7BB7-5ECD-22A5-C5957FD3F0DE}"/>
              </a:ext>
            </a:extLst>
          </p:cNvPr>
          <p:cNvSpPr txBox="1"/>
          <p:nvPr/>
        </p:nvSpPr>
        <p:spPr>
          <a:xfrm>
            <a:off x="414556" y="263727"/>
            <a:ext cx="10863044" cy="1569660"/>
          </a:xfrm>
          <a:prstGeom prst="rect">
            <a:avLst/>
          </a:prstGeom>
          <a:noFill/>
        </p:spPr>
        <p:txBody>
          <a:bodyPr wrap="square" rtlCol="0">
            <a:spAutoFit/>
          </a:bodyPr>
          <a:lstStyle/>
          <a:p>
            <a:r>
              <a:rPr lang="en-US" sz="3200" dirty="0">
                <a:solidFill>
                  <a:schemeClr val="bg1"/>
                </a:solidFill>
              </a:rPr>
              <a:t>A percentage of the fees collected can be put back into the fields to make them better. Upgrades like fencing, Infield dirt, Warning tracks, Artificial surface goalie boxes.</a:t>
            </a:r>
          </a:p>
        </p:txBody>
      </p:sp>
    </p:spTree>
    <p:extLst>
      <p:ext uri="{BB962C8B-B14F-4D97-AF65-F5344CB8AC3E}">
        <p14:creationId xmlns:p14="http://schemas.microsoft.com/office/powerpoint/2010/main" val="4494233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group of people in uniform walking on a field&#10;&#10;Description automatically generated">
            <a:extLst>
              <a:ext uri="{FF2B5EF4-FFF2-40B4-BE49-F238E27FC236}">
                <a16:creationId xmlns:a16="http://schemas.microsoft.com/office/drawing/2014/main" id="{E4118BA0-87BB-DD7D-C07E-87B09B377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3194" y="353971"/>
            <a:ext cx="8538806" cy="5531264"/>
          </a:xfrm>
          <a:prstGeom prst="rect">
            <a:avLst/>
          </a:prstGeom>
        </p:spPr>
      </p:pic>
      <p:sp>
        <p:nvSpPr>
          <p:cNvPr id="4" name="TextBox 3">
            <a:extLst>
              <a:ext uri="{FF2B5EF4-FFF2-40B4-BE49-F238E27FC236}">
                <a16:creationId xmlns:a16="http://schemas.microsoft.com/office/drawing/2014/main" id="{6C78CCCF-54EC-8E85-49FE-3CD719D00215}"/>
              </a:ext>
            </a:extLst>
          </p:cNvPr>
          <p:cNvSpPr txBox="1"/>
          <p:nvPr/>
        </p:nvSpPr>
        <p:spPr>
          <a:xfrm>
            <a:off x="97276" y="525293"/>
            <a:ext cx="3453319" cy="4401205"/>
          </a:xfrm>
          <a:prstGeom prst="rect">
            <a:avLst/>
          </a:prstGeom>
          <a:noFill/>
        </p:spPr>
        <p:txBody>
          <a:bodyPr wrap="square" rtlCol="0">
            <a:spAutoFit/>
          </a:bodyPr>
          <a:lstStyle/>
          <a:p>
            <a:r>
              <a:rPr lang="en-US" sz="2000" dirty="0">
                <a:solidFill>
                  <a:schemeClr val="bg1"/>
                </a:solidFill>
              </a:rPr>
              <a:t>We don’t currently have leagues or organizations that want to hold tournaments on our fields. If we invest in them and make them competitive with other areas that can change, and we could bring in even more in fees through tournaments. That can help the Parks and the City. The </a:t>
            </a:r>
            <a:r>
              <a:rPr lang="en-US" sz="2000" dirty="0">
                <a:solidFill>
                  <a:schemeClr val="bg1"/>
                </a:solidFill>
                <a:latin typeface="Franklin Gothic Medium" panose="020B0603020102020204" pitchFamily="34" charset="0"/>
                <a:cs typeface="Arial" panose="020B0604020202020204" pitchFamily="34" charset="0"/>
              </a:rPr>
              <a:t>d</a:t>
            </a:r>
            <a:r>
              <a:rPr lang="en-US" sz="2000" b="0" i="0" dirty="0">
                <a:solidFill>
                  <a:schemeClr val="bg1"/>
                </a:solidFill>
                <a:effectLst/>
                <a:latin typeface="Franklin Gothic Medium" panose="020B0603020102020204" pitchFamily="34" charset="0"/>
                <a:cs typeface="Arial" panose="020B0604020202020204" pitchFamily="34" charset="0"/>
              </a:rPr>
              <a:t>irect impact can include local spending at hotels, restaurants, attractions, and retailers.</a:t>
            </a:r>
            <a:endParaRPr lang="en-US" sz="2000" dirty="0">
              <a:solidFill>
                <a:schemeClr val="bg1"/>
              </a:solidFill>
              <a:latin typeface="Franklin Gothic Medium" panose="020B0603020102020204" pitchFamily="34" charset="0"/>
              <a:cs typeface="Arial" panose="020B0604020202020204" pitchFamily="34" charset="0"/>
            </a:endParaRPr>
          </a:p>
        </p:txBody>
      </p:sp>
    </p:spTree>
    <p:extLst>
      <p:ext uri="{BB962C8B-B14F-4D97-AF65-F5344CB8AC3E}">
        <p14:creationId xmlns:p14="http://schemas.microsoft.com/office/powerpoint/2010/main" val="2809246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7E7780-481F-1E5E-0CFB-92BA1C661E06}"/>
              </a:ext>
            </a:extLst>
          </p:cNvPr>
          <p:cNvSpPr txBox="1"/>
          <p:nvPr/>
        </p:nvSpPr>
        <p:spPr>
          <a:xfrm>
            <a:off x="2384557" y="1791855"/>
            <a:ext cx="7552197" cy="2862322"/>
          </a:xfrm>
          <a:prstGeom prst="rect">
            <a:avLst/>
          </a:prstGeom>
          <a:noFill/>
        </p:spPr>
        <p:txBody>
          <a:bodyPr wrap="none" rtlCol="0">
            <a:spAutoFit/>
          </a:bodyPr>
          <a:lstStyle/>
          <a:p>
            <a:pPr algn="ctr"/>
            <a:r>
              <a:rPr lang="en-US" sz="6000" dirty="0">
                <a:solidFill>
                  <a:schemeClr val="bg1"/>
                </a:solidFill>
              </a:rPr>
              <a:t>If We Build It </a:t>
            </a:r>
          </a:p>
          <a:p>
            <a:pPr algn="ctr"/>
            <a:r>
              <a:rPr lang="en-US" sz="6000" dirty="0">
                <a:solidFill>
                  <a:schemeClr val="bg1"/>
                </a:solidFill>
              </a:rPr>
              <a:t>(or just make it better)</a:t>
            </a:r>
          </a:p>
          <a:p>
            <a:pPr algn="ctr"/>
            <a:r>
              <a:rPr lang="en-US" sz="6000" dirty="0">
                <a:solidFill>
                  <a:schemeClr val="bg1"/>
                </a:solidFill>
              </a:rPr>
              <a:t>They Will Come!</a:t>
            </a:r>
          </a:p>
        </p:txBody>
      </p:sp>
    </p:spTree>
    <p:extLst>
      <p:ext uri="{BB962C8B-B14F-4D97-AF65-F5344CB8AC3E}">
        <p14:creationId xmlns:p14="http://schemas.microsoft.com/office/powerpoint/2010/main" val="669814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BC377B7-18F1-42AD-A1DD-E1D6A5B27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erial view of a baseball field&#10;&#10;Description automatically generated">
            <a:extLst>
              <a:ext uri="{FF2B5EF4-FFF2-40B4-BE49-F238E27FC236}">
                <a16:creationId xmlns:a16="http://schemas.microsoft.com/office/drawing/2014/main" id="{BD8F5A14-9092-A93A-EC7B-5B310DB029B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90" r="2" b="2451"/>
          <a:stretch/>
        </p:blipFill>
        <p:spPr>
          <a:xfrm>
            <a:off x="20" y="-530942"/>
            <a:ext cx="8129849" cy="7388942"/>
          </a:xfrm>
          <a:prstGeom prst="rect">
            <a:avLst/>
          </a:prstGeom>
        </p:spPr>
      </p:pic>
      <p:sp>
        <p:nvSpPr>
          <p:cNvPr id="17" name="Rectangle 16">
            <a:extLst>
              <a:ext uri="{FF2B5EF4-FFF2-40B4-BE49-F238E27FC236}">
                <a16:creationId xmlns:a16="http://schemas.microsoft.com/office/drawing/2014/main" id="{D8CD3F60-224B-4A33-8366-65BAA0E6E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0"/>
            <a:ext cx="406212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FFB7981-965B-85B2-7361-CDCC2D6F16F4}"/>
              </a:ext>
            </a:extLst>
          </p:cNvPr>
          <p:cNvSpPr txBox="1"/>
          <p:nvPr/>
        </p:nvSpPr>
        <p:spPr>
          <a:xfrm>
            <a:off x="8242394" y="764422"/>
            <a:ext cx="3949606" cy="1138773"/>
          </a:xfrm>
          <a:prstGeom prst="rect">
            <a:avLst/>
          </a:prstGeom>
          <a:noFill/>
        </p:spPr>
        <p:txBody>
          <a:bodyPr wrap="square" rtlCol="0">
            <a:spAutoFit/>
          </a:bodyPr>
          <a:lstStyle/>
          <a:p>
            <a:r>
              <a:rPr lang="en-US" sz="3200" dirty="0">
                <a:solidFill>
                  <a:schemeClr val="bg1">
                    <a:lumMod val="95000"/>
                  </a:schemeClr>
                </a:solidFill>
              </a:rPr>
              <a:t>Jo Robbins Field</a:t>
            </a:r>
          </a:p>
          <a:p>
            <a:r>
              <a:rPr lang="en-US" dirty="0">
                <a:solidFill>
                  <a:schemeClr val="bg1">
                    <a:lumMod val="95000"/>
                  </a:schemeClr>
                </a:solidFill>
              </a:rPr>
              <a:t>Used for Little League Ball Practice and Games.</a:t>
            </a:r>
          </a:p>
        </p:txBody>
      </p:sp>
    </p:spTree>
    <p:extLst>
      <p:ext uri="{BB962C8B-B14F-4D97-AF65-F5344CB8AC3E}">
        <p14:creationId xmlns:p14="http://schemas.microsoft.com/office/powerpoint/2010/main" val="2688600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C377B7-18F1-42AD-A1DD-E1D6A5B27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CD3F60-224B-4A33-8366-65BAA0E6E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uilding in a field">
            <a:extLst>
              <a:ext uri="{FF2B5EF4-FFF2-40B4-BE49-F238E27FC236}">
                <a16:creationId xmlns:a16="http://schemas.microsoft.com/office/drawing/2014/main" id="{645BAF09-5D92-826D-FBC0-E25E9A930B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297679"/>
          </a:xfrm>
          <a:prstGeom prst="rect">
            <a:avLst/>
          </a:prstGeom>
        </p:spPr>
      </p:pic>
      <p:sp>
        <p:nvSpPr>
          <p:cNvPr id="4" name="TextBox 3">
            <a:extLst>
              <a:ext uri="{FF2B5EF4-FFF2-40B4-BE49-F238E27FC236}">
                <a16:creationId xmlns:a16="http://schemas.microsoft.com/office/drawing/2014/main" id="{6D779FD2-19CF-57EE-2A35-07E9E04CE3B9}"/>
              </a:ext>
            </a:extLst>
          </p:cNvPr>
          <p:cNvSpPr txBox="1"/>
          <p:nvPr/>
        </p:nvSpPr>
        <p:spPr>
          <a:xfrm>
            <a:off x="155448" y="4928616"/>
            <a:ext cx="4389120" cy="1323439"/>
          </a:xfrm>
          <a:prstGeom prst="rect">
            <a:avLst/>
          </a:prstGeom>
          <a:noFill/>
        </p:spPr>
        <p:txBody>
          <a:bodyPr wrap="square" rtlCol="0">
            <a:spAutoFit/>
          </a:bodyPr>
          <a:lstStyle/>
          <a:p>
            <a:r>
              <a:rPr lang="en-US" sz="4000" dirty="0">
                <a:solidFill>
                  <a:schemeClr val="bg1"/>
                </a:solidFill>
              </a:rPr>
              <a:t>Ross McCormick Field</a:t>
            </a:r>
          </a:p>
        </p:txBody>
      </p:sp>
      <p:sp>
        <p:nvSpPr>
          <p:cNvPr id="5" name="TextBox 4">
            <a:extLst>
              <a:ext uri="{FF2B5EF4-FFF2-40B4-BE49-F238E27FC236}">
                <a16:creationId xmlns:a16="http://schemas.microsoft.com/office/drawing/2014/main" id="{526B5011-3582-E4B2-9FD2-4859E2302DF2}"/>
              </a:ext>
            </a:extLst>
          </p:cNvPr>
          <p:cNvSpPr txBox="1"/>
          <p:nvPr/>
        </p:nvSpPr>
        <p:spPr>
          <a:xfrm>
            <a:off x="5349240" y="5148072"/>
            <a:ext cx="4965192" cy="646331"/>
          </a:xfrm>
          <a:prstGeom prst="rect">
            <a:avLst/>
          </a:prstGeom>
          <a:noFill/>
        </p:spPr>
        <p:txBody>
          <a:bodyPr wrap="square" rtlCol="0">
            <a:spAutoFit/>
          </a:bodyPr>
          <a:lstStyle/>
          <a:p>
            <a:r>
              <a:rPr lang="en-US" dirty="0">
                <a:solidFill>
                  <a:schemeClr val="bg1"/>
                </a:solidFill>
              </a:rPr>
              <a:t>Used by Varsity and JV Games, Little League Practice and Games.</a:t>
            </a:r>
          </a:p>
        </p:txBody>
      </p:sp>
    </p:spTree>
    <p:extLst>
      <p:ext uri="{BB962C8B-B14F-4D97-AF65-F5344CB8AC3E}">
        <p14:creationId xmlns:p14="http://schemas.microsoft.com/office/powerpoint/2010/main" val="2969307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C377B7-18F1-42AD-A1DD-E1D6A5B27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CD3F60-224B-4A33-8366-65BAA0E6E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field with tables and chairs&#10;&#10;Description automatically generated">
            <a:extLst>
              <a:ext uri="{FF2B5EF4-FFF2-40B4-BE49-F238E27FC236}">
                <a16:creationId xmlns:a16="http://schemas.microsoft.com/office/drawing/2014/main" id="{A4BD5CDA-D9C1-B148-2169-6556F6E6E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3430"/>
            <a:ext cx="12191999" cy="5194570"/>
          </a:xfrm>
          <a:prstGeom prst="rect">
            <a:avLst/>
          </a:prstGeom>
        </p:spPr>
      </p:pic>
      <p:sp>
        <p:nvSpPr>
          <p:cNvPr id="4" name="TextBox 3">
            <a:extLst>
              <a:ext uri="{FF2B5EF4-FFF2-40B4-BE49-F238E27FC236}">
                <a16:creationId xmlns:a16="http://schemas.microsoft.com/office/drawing/2014/main" id="{9B10E830-23AD-74B0-8DA8-A0689BACF894}"/>
              </a:ext>
            </a:extLst>
          </p:cNvPr>
          <p:cNvSpPr txBox="1"/>
          <p:nvPr/>
        </p:nvSpPr>
        <p:spPr>
          <a:xfrm>
            <a:off x="292997" y="343192"/>
            <a:ext cx="3821803" cy="707886"/>
          </a:xfrm>
          <a:prstGeom prst="rect">
            <a:avLst/>
          </a:prstGeom>
          <a:noFill/>
        </p:spPr>
        <p:txBody>
          <a:bodyPr wrap="square" rtlCol="0">
            <a:spAutoFit/>
          </a:bodyPr>
          <a:lstStyle/>
          <a:p>
            <a:r>
              <a:rPr lang="en-US" sz="4000" dirty="0"/>
              <a:t>Oak Street Field</a:t>
            </a:r>
          </a:p>
        </p:txBody>
      </p:sp>
      <p:sp>
        <p:nvSpPr>
          <p:cNvPr id="5" name="TextBox 4">
            <a:extLst>
              <a:ext uri="{FF2B5EF4-FFF2-40B4-BE49-F238E27FC236}">
                <a16:creationId xmlns:a16="http://schemas.microsoft.com/office/drawing/2014/main" id="{F6F6457B-3E3D-B1BA-EBE3-63778847E5A0}"/>
              </a:ext>
            </a:extLst>
          </p:cNvPr>
          <p:cNvSpPr txBox="1"/>
          <p:nvPr/>
        </p:nvSpPr>
        <p:spPr>
          <a:xfrm>
            <a:off x="5269862" y="370050"/>
            <a:ext cx="3977640" cy="923330"/>
          </a:xfrm>
          <a:prstGeom prst="rect">
            <a:avLst/>
          </a:prstGeom>
          <a:noFill/>
        </p:spPr>
        <p:txBody>
          <a:bodyPr wrap="square" rtlCol="0">
            <a:spAutoFit/>
          </a:bodyPr>
          <a:lstStyle/>
          <a:p>
            <a:r>
              <a:rPr lang="en-US" dirty="0"/>
              <a:t>Used by O&amp;O and New Softball Leagues for Practice and games, and Little League Practice.</a:t>
            </a:r>
          </a:p>
        </p:txBody>
      </p:sp>
    </p:spTree>
    <p:extLst>
      <p:ext uri="{BB962C8B-B14F-4D97-AF65-F5344CB8AC3E}">
        <p14:creationId xmlns:p14="http://schemas.microsoft.com/office/powerpoint/2010/main" val="356689097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C377B7-18F1-42AD-A1DD-E1D6A5B27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CD3F60-224B-4A33-8366-65BAA0E6E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field with a baseball field and a fence&#10;&#10;Description automatically generated">
            <a:extLst>
              <a:ext uri="{FF2B5EF4-FFF2-40B4-BE49-F238E27FC236}">
                <a16:creationId xmlns:a16="http://schemas.microsoft.com/office/drawing/2014/main" id="{4C6B6706-5ADE-4C07-8CF3-A4CD26D2C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206240"/>
          </a:xfrm>
          <a:prstGeom prst="rect">
            <a:avLst/>
          </a:prstGeom>
        </p:spPr>
      </p:pic>
      <p:sp>
        <p:nvSpPr>
          <p:cNvPr id="4" name="TextBox 3">
            <a:extLst>
              <a:ext uri="{FF2B5EF4-FFF2-40B4-BE49-F238E27FC236}">
                <a16:creationId xmlns:a16="http://schemas.microsoft.com/office/drawing/2014/main" id="{D65E7163-E12D-6F55-2614-107298E59FA2}"/>
              </a:ext>
            </a:extLst>
          </p:cNvPr>
          <p:cNvSpPr txBox="1"/>
          <p:nvPr/>
        </p:nvSpPr>
        <p:spPr>
          <a:xfrm>
            <a:off x="525294" y="4533089"/>
            <a:ext cx="3509378" cy="1323439"/>
          </a:xfrm>
          <a:prstGeom prst="rect">
            <a:avLst/>
          </a:prstGeom>
          <a:noFill/>
        </p:spPr>
        <p:txBody>
          <a:bodyPr wrap="square" rtlCol="0">
            <a:spAutoFit/>
          </a:bodyPr>
          <a:lstStyle/>
          <a:p>
            <a:r>
              <a:rPr lang="en-US" sz="4000" dirty="0">
                <a:solidFill>
                  <a:schemeClr val="bg1"/>
                </a:solidFill>
              </a:rPr>
              <a:t>Shirley Bowden Field</a:t>
            </a:r>
          </a:p>
        </p:txBody>
      </p:sp>
      <p:sp>
        <p:nvSpPr>
          <p:cNvPr id="5" name="TextBox 4">
            <a:extLst>
              <a:ext uri="{FF2B5EF4-FFF2-40B4-BE49-F238E27FC236}">
                <a16:creationId xmlns:a16="http://schemas.microsoft.com/office/drawing/2014/main" id="{E5C58804-6271-2A89-63E2-8510DBDF0798}"/>
              </a:ext>
            </a:extLst>
          </p:cNvPr>
          <p:cNvSpPr txBox="1"/>
          <p:nvPr/>
        </p:nvSpPr>
        <p:spPr>
          <a:xfrm>
            <a:off x="4694548" y="4733143"/>
            <a:ext cx="5637229" cy="923330"/>
          </a:xfrm>
          <a:prstGeom prst="rect">
            <a:avLst/>
          </a:prstGeom>
          <a:noFill/>
        </p:spPr>
        <p:txBody>
          <a:bodyPr wrap="square" rtlCol="0">
            <a:spAutoFit/>
          </a:bodyPr>
          <a:lstStyle/>
          <a:p>
            <a:r>
              <a:rPr lang="en-US" dirty="0">
                <a:solidFill>
                  <a:schemeClr val="bg1"/>
                </a:solidFill>
              </a:rPr>
              <a:t>Used by High School Varsity and JV for Practice and Games, O&amp;O and New Softball Games and Little League Practice.</a:t>
            </a:r>
          </a:p>
        </p:txBody>
      </p:sp>
    </p:spTree>
    <p:extLst>
      <p:ext uri="{BB962C8B-B14F-4D97-AF65-F5344CB8AC3E}">
        <p14:creationId xmlns:p14="http://schemas.microsoft.com/office/powerpoint/2010/main" val="91262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fenced area with grass and trees in the background&#10;&#10;Description automatically generated">
            <a:extLst>
              <a:ext uri="{FF2B5EF4-FFF2-40B4-BE49-F238E27FC236}">
                <a16:creationId xmlns:a16="http://schemas.microsoft.com/office/drawing/2014/main" id="{D2FC6D0D-F0DB-4316-53CF-8D70D434B5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2136" cy="5592948"/>
          </a:xfrm>
          <a:prstGeom prst="rect">
            <a:avLst/>
          </a:prstGeom>
        </p:spPr>
      </p:pic>
      <p:sp>
        <p:nvSpPr>
          <p:cNvPr id="4" name="TextBox 3">
            <a:extLst>
              <a:ext uri="{FF2B5EF4-FFF2-40B4-BE49-F238E27FC236}">
                <a16:creationId xmlns:a16="http://schemas.microsoft.com/office/drawing/2014/main" id="{A0249AD4-A389-BA2B-CAA9-F3C1764A876B}"/>
              </a:ext>
            </a:extLst>
          </p:cNvPr>
          <p:cNvSpPr txBox="1"/>
          <p:nvPr/>
        </p:nvSpPr>
        <p:spPr>
          <a:xfrm>
            <a:off x="182617" y="5558094"/>
            <a:ext cx="3258165" cy="1200329"/>
          </a:xfrm>
          <a:prstGeom prst="rect">
            <a:avLst/>
          </a:prstGeom>
          <a:noFill/>
        </p:spPr>
        <p:txBody>
          <a:bodyPr wrap="square" rtlCol="0">
            <a:spAutoFit/>
          </a:bodyPr>
          <a:lstStyle/>
          <a:p>
            <a:r>
              <a:rPr lang="en-US" sz="3600" dirty="0" err="1">
                <a:solidFill>
                  <a:schemeClr val="bg1"/>
                </a:solidFill>
              </a:rPr>
              <a:t>Stephi</a:t>
            </a:r>
            <a:r>
              <a:rPr lang="en-US" sz="3600" dirty="0">
                <a:solidFill>
                  <a:schemeClr val="bg1"/>
                </a:solidFill>
              </a:rPr>
              <a:t> Buchanan Field</a:t>
            </a:r>
          </a:p>
        </p:txBody>
      </p:sp>
      <p:sp>
        <p:nvSpPr>
          <p:cNvPr id="5" name="TextBox 4">
            <a:extLst>
              <a:ext uri="{FF2B5EF4-FFF2-40B4-BE49-F238E27FC236}">
                <a16:creationId xmlns:a16="http://schemas.microsoft.com/office/drawing/2014/main" id="{C02A4B29-E8AF-0AB9-F239-0ECA2526BA00}"/>
              </a:ext>
            </a:extLst>
          </p:cNvPr>
          <p:cNvSpPr txBox="1"/>
          <p:nvPr/>
        </p:nvSpPr>
        <p:spPr>
          <a:xfrm>
            <a:off x="10282136" y="249389"/>
            <a:ext cx="1533426" cy="3416320"/>
          </a:xfrm>
          <a:prstGeom prst="rect">
            <a:avLst/>
          </a:prstGeom>
          <a:noFill/>
        </p:spPr>
        <p:txBody>
          <a:bodyPr wrap="square" rtlCol="0">
            <a:spAutoFit/>
          </a:bodyPr>
          <a:lstStyle/>
          <a:p>
            <a:r>
              <a:rPr lang="en-US" dirty="0">
                <a:solidFill>
                  <a:schemeClr val="bg1"/>
                </a:solidFill>
              </a:rPr>
              <a:t>Used by Little League for Practice, O&amp;O and New Softball Leagues for Games. The Field is not in good shape making it hard to play on.</a:t>
            </a:r>
          </a:p>
        </p:txBody>
      </p:sp>
    </p:spTree>
    <p:extLst>
      <p:ext uri="{BB962C8B-B14F-4D97-AF65-F5344CB8AC3E}">
        <p14:creationId xmlns:p14="http://schemas.microsoft.com/office/powerpoint/2010/main" val="1180873643"/>
      </p:ext>
    </p:extLst>
  </p:cSld>
  <p:clrMapOvr>
    <a:masterClrMapping/>
  </p:clrMapOvr>
</p:sld>
</file>

<file path=ppt/theme/theme1.xml><?xml version="1.0" encoding="utf-8"?>
<a:theme xmlns:a="http://schemas.openxmlformats.org/drawingml/2006/main" name="JuxtaposeVTI">
  <a:themeElements>
    <a:clrScheme name="AnalogousFromDarkSeedLeftStep">
      <a:dk1>
        <a:srgbClr val="000000"/>
      </a:dk1>
      <a:lt1>
        <a:srgbClr val="FFFFFF"/>
      </a:lt1>
      <a:dk2>
        <a:srgbClr val="1B252F"/>
      </a:dk2>
      <a:lt2>
        <a:srgbClr val="F0F3F1"/>
      </a:lt2>
      <a:accent1>
        <a:srgbClr val="C34DAD"/>
      </a:accent1>
      <a:accent2>
        <a:srgbClr val="963BB1"/>
      </a:accent2>
      <a:accent3>
        <a:srgbClr val="764DC3"/>
      </a:accent3>
      <a:accent4>
        <a:srgbClr val="3E46B3"/>
      </a:accent4>
      <a:accent5>
        <a:srgbClr val="4D86C3"/>
      </a:accent5>
      <a:accent6>
        <a:srgbClr val="3BA5B1"/>
      </a:accent6>
      <a:hlink>
        <a:srgbClr val="3F67BF"/>
      </a:hlink>
      <a:folHlink>
        <a:srgbClr val="7F7F7F"/>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601</TotalTime>
  <Words>1081</Words>
  <Application>Microsoft Office PowerPoint</Application>
  <PresentationFormat>Widescreen</PresentationFormat>
  <Paragraphs>108</Paragraphs>
  <Slides>43</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1" baseType="lpstr">
      <vt:lpstr>Aptos</vt:lpstr>
      <vt:lpstr>Arial</vt:lpstr>
      <vt:lpstr>Franklin Gothic Demi Cond</vt:lpstr>
      <vt:lpstr>Franklin Gothic Medium</vt:lpstr>
      <vt:lpstr>Poppins</vt:lpstr>
      <vt:lpstr>Wingdings</vt:lpstr>
      <vt:lpstr>JuxtaposeVTI</vt:lpstr>
      <vt:lpstr>Adobe Acrobat Document</vt:lpstr>
      <vt:lpstr>PowerPoint Presentation</vt:lpstr>
      <vt:lpstr>PowerPoint Presentation</vt:lpstr>
      <vt:lpstr>Our fields today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Tim Omer</dc:creator>
  <cp:lastModifiedBy>Tim Omer</cp:lastModifiedBy>
  <cp:revision>5</cp:revision>
  <cp:lastPrinted>2024-11-21T22:57:08Z</cp:lastPrinted>
  <dcterms:created xsi:type="dcterms:W3CDTF">2024-11-20T23:11:52Z</dcterms:created>
  <dcterms:modified xsi:type="dcterms:W3CDTF">2024-11-22T18:54:41Z</dcterms:modified>
</cp:coreProperties>
</file>