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7EBC"/>
    <a:srgbClr val="F7913C"/>
    <a:srgbClr val="BC4441"/>
    <a:srgbClr val="C3D69A"/>
    <a:srgbClr val="8064A2"/>
    <a:srgbClr val="40A7C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20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helmanc\AppData\Local\Packages\Microsoft.MicrosoftEdge_8wekyb3d8bbwe\TempState\Downloads\PUBLIC_Tests_by_Specimen_Collection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helmanc\AppData\Local\Packages\Microsoft.MicrosoftEdge_8wekyb3d8bbwe\TempState\Downloads\PUBLIC_Tests_by_Specimen_Collection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7\User%20Folders\eshelmanc\00%20Regional%20Assessment%20Epidemiologist\COVID-19\Regional%20Epi%20Data\Misc%20Data%20Analysis\07.29.2020%20Incidence%20Rate%20by%20Count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helmanc\AppData\Local\Packages\Microsoft.MicrosoftEdge_8wekyb3d8bbwe\TempState\Downloads\PUBLIC_Tests_by_Specimen_Collection%20(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helmanc\AppData\Local\Packages\Microsoft.MicrosoftEdge_8wekyb3d8bbwe\TempState\Downloads\PUBLIC_Tests_by_Specimen_Collection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shelmanc\AppData\Local\Packages\Microsoft.MicrosoftEdge_8wekyb3d8bbwe\TempState\Downloads\PUBLIC_Tests_by_Specimen_Collection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Cumulative COVID-19</a:t>
            </a:r>
            <a:r>
              <a:rPr lang="en-US" sz="2800" baseline="0" dirty="0"/>
              <a:t> Cases in Okanogan County</a:t>
            </a:r>
          </a:p>
          <a:p>
            <a:pPr>
              <a:defRPr/>
            </a:pPr>
            <a:r>
              <a:rPr lang="en-US" sz="1800" baseline="0" dirty="0"/>
              <a:t>Time Period: March 1 - August 2, 2020</a:t>
            </a:r>
          </a:p>
          <a:p>
            <a:pPr>
              <a:defRPr/>
            </a:pPr>
            <a:r>
              <a:rPr lang="en-US" sz="1800" i="1" baseline="0" dirty="0"/>
              <a:t>Source: Washington Disease Reporting System</a:t>
            </a:r>
            <a:endParaRPr lang="en-US" sz="1800" i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'[PUBLIC_Tests_by_Specimen_Collection (1).xlsx]Sheet1'!$H$1</c:f>
              <c:strCache>
                <c:ptCount val="1"/>
                <c:pt idx="0">
                  <c:v>Cumulative Cases</c:v>
                </c:pt>
              </c:strCache>
            </c:strRef>
          </c:tx>
          <c:spPr>
            <a:ln w="50800" cap="rnd">
              <a:solidFill>
                <a:srgbClr val="BC4441"/>
              </a:solidFill>
              <a:round/>
            </a:ln>
            <a:effectLst/>
          </c:spPr>
          <c:marker>
            <c:symbol val="none"/>
          </c:marker>
          <c:cat>
            <c:numRef>
              <c:f>'[PUBLIC_Tests_by_Specimen_Collection (1).xlsx]Sheet1'!$B$2:$B$1236</c:f>
              <c:numCache>
                <c:formatCode>m/d/yyyy</c:formatCode>
                <c:ptCount val="1235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  <c:pt idx="67">
                  <c:v>43958</c:v>
                </c:pt>
                <c:pt idx="68">
                  <c:v>43959</c:v>
                </c:pt>
                <c:pt idx="69">
                  <c:v>43960</c:v>
                </c:pt>
                <c:pt idx="70">
                  <c:v>43961</c:v>
                </c:pt>
                <c:pt idx="71">
                  <c:v>43962</c:v>
                </c:pt>
                <c:pt idx="72">
                  <c:v>43963</c:v>
                </c:pt>
                <c:pt idx="73">
                  <c:v>43964</c:v>
                </c:pt>
                <c:pt idx="74">
                  <c:v>43965</c:v>
                </c:pt>
                <c:pt idx="75">
                  <c:v>43966</c:v>
                </c:pt>
                <c:pt idx="76">
                  <c:v>43967</c:v>
                </c:pt>
                <c:pt idx="77">
                  <c:v>43968</c:v>
                </c:pt>
                <c:pt idx="78">
                  <c:v>43969</c:v>
                </c:pt>
                <c:pt idx="79">
                  <c:v>43970</c:v>
                </c:pt>
                <c:pt idx="80">
                  <c:v>43971</c:v>
                </c:pt>
                <c:pt idx="81">
                  <c:v>43972</c:v>
                </c:pt>
                <c:pt idx="82">
                  <c:v>43973</c:v>
                </c:pt>
                <c:pt idx="83">
                  <c:v>43974</c:v>
                </c:pt>
                <c:pt idx="84">
                  <c:v>43975</c:v>
                </c:pt>
                <c:pt idx="85">
                  <c:v>43976</c:v>
                </c:pt>
                <c:pt idx="86">
                  <c:v>43977</c:v>
                </c:pt>
                <c:pt idx="87">
                  <c:v>43978</c:v>
                </c:pt>
                <c:pt idx="88">
                  <c:v>43979</c:v>
                </c:pt>
                <c:pt idx="89">
                  <c:v>43980</c:v>
                </c:pt>
                <c:pt idx="90">
                  <c:v>43981</c:v>
                </c:pt>
                <c:pt idx="91">
                  <c:v>43982</c:v>
                </c:pt>
                <c:pt idx="92">
                  <c:v>43983</c:v>
                </c:pt>
                <c:pt idx="93">
                  <c:v>43984</c:v>
                </c:pt>
                <c:pt idx="94">
                  <c:v>43985</c:v>
                </c:pt>
                <c:pt idx="95">
                  <c:v>43986</c:v>
                </c:pt>
                <c:pt idx="96">
                  <c:v>43987</c:v>
                </c:pt>
                <c:pt idx="97">
                  <c:v>43988</c:v>
                </c:pt>
                <c:pt idx="98">
                  <c:v>43989</c:v>
                </c:pt>
                <c:pt idx="99">
                  <c:v>43990</c:v>
                </c:pt>
                <c:pt idx="100">
                  <c:v>43991</c:v>
                </c:pt>
                <c:pt idx="101">
                  <c:v>43992</c:v>
                </c:pt>
                <c:pt idx="102">
                  <c:v>43993</c:v>
                </c:pt>
                <c:pt idx="103">
                  <c:v>43994</c:v>
                </c:pt>
                <c:pt idx="104">
                  <c:v>43995</c:v>
                </c:pt>
                <c:pt idx="105">
                  <c:v>43996</c:v>
                </c:pt>
                <c:pt idx="106">
                  <c:v>43997</c:v>
                </c:pt>
                <c:pt idx="107">
                  <c:v>43998</c:v>
                </c:pt>
                <c:pt idx="108">
                  <c:v>43999</c:v>
                </c:pt>
                <c:pt idx="109">
                  <c:v>44000</c:v>
                </c:pt>
                <c:pt idx="110">
                  <c:v>44001</c:v>
                </c:pt>
                <c:pt idx="111">
                  <c:v>44002</c:v>
                </c:pt>
                <c:pt idx="112">
                  <c:v>44003</c:v>
                </c:pt>
                <c:pt idx="113">
                  <c:v>44004</c:v>
                </c:pt>
                <c:pt idx="114">
                  <c:v>44005</c:v>
                </c:pt>
                <c:pt idx="115">
                  <c:v>44006</c:v>
                </c:pt>
                <c:pt idx="116">
                  <c:v>44007</c:v>
                </c:pt>
                <c:pt idx="117">
                  <c:v>44008</c:v>
                </c:pt>
                <c:pt idx="118">
                  <c:v>44009</c:v>
                </c:pt>
                <c:pt idx="119">
                  <c:v>44010</c:v>
                </c:pt>
                <c:pt idx="120">
                  <c:v>44011</c:v>
                </c:pt>
                <c:pt idx="121">
                  <c:v>44012</c:v>
                </c:pt>
                <c:pt idx="122">
                  <c:v>44013</c:v>
                </c:pt>
                <c:pt idx="123">
                  <c:v>44014</c:v>
                </c:pt>
                <c:pt idx="124">
                  <c:v>44015</c:v>
                </c:pt>
                <c:pt idx="125">
                  <c:v>44016</c:v>
                </c:pt>
                <c:pt idx="126">
                  <c:v>44017</c:v>
                </c:pt>
                <c:pt idx="127">
                  <c:v>44018</c:v>
                </c:pt>
                <c:pt idx="128">
                  <c:v>44019</c:v>
                </c:pt>
                <c:pt idx="129">
                  <c:v>44020</c:v>
                </c:pt>
                <c:pt idx="130">
                  <c:v>44021</c:v>
                </c:pt>
                <c:pt idx="131">
                  <c:v>44022</c:v>
                </c:pt>
                <c:pt idx="132">
                  <c:v>44023</c:v>
                </c:pt>
                <c:pt idx="133">
                  <c:v>44024</c:v>
                </c:pt>
                <c:pt idx="134">
                  <c:v>44025</c:v>
                </c:pt>
                <c:pt idx="135">
                  <c:v>44026</c:v>
                </c:pt>
                <c:pt idx="136">
                  <c:v>44027</c:v>
                </c:pt>
                <c:pt idx="137">
                  <c:v>44028</c:v>
                </c:pt>
                <c:pt idx="138">
                  <c:v>44029</c:v>
                </c:pt>
                <c:pt idx="139">
                  <c:v>44030</c:v>
                </c:pt>
                <c:pt idx="140">
                  <c:v>44031</c:v>
                </c:pt>
                <c:pt idx="141">
                  <c:v>44032</c:v>
                </c:pt>
                <c:pt idx="142">
                  <c:v>44033</c:v>
                </c:pt>
                <c:pt idx="143">
                  <c:v>44034</c:v>
                </c:pt>
                <c:pt idx="144">
                  <c:v>44035</c:v>
                </c:pt>
                <c:pt idx="145">
                  <c:v>44036</c:v>
                </c:pt>
                <c:pt idx="146">
                  <c:v>44037</c:v>
                </c:pt>
                <c:pt idx="147">
                  <c:v>44038</c:v>
                </c:pt>
                <c:pt idx="148">
                  <c:v>44039</c:v>
                </c:pt>
                <c:pt idx="149">
                  <c:v>44040</c:v>
                </c:pt>
                <c:pt idx="150">
                  <c:v>44041</c:v>
                </c:pt>
                <c:pt idx="151">
                  <c:v>44042</c:v>
                </c:pt>
                <c:pt idx="152">
                  <c:v>44043</c:v>
                </c:pt>
                <c:pt idx="153">
                  <c:v>44044</c:v>
                </c:pt>
                <c:pt idx="154">
                  <c:v>44045</c:v>
                </c:pt>
              </c:numCache>
            </c:numRef>
          </c:cat>
          <c:val>
            <c:numRef>
              <c:f>'[PUBLIC_Tests_by_Specimen_Collection (1).xlsx]Sheet1'!$H$2:$H$1236</c:f>
              <c:numCache>
                <c:formatCode>General</c:formatCode>
                <c:ptCount val="12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</c:v>
                </c:pt>
                <c:pt idx="23">
                  <c:v>2</c:v>
                </c:pt>
                <c:pt idx="24">
                  <c:v>3</c:v>
                </c:pt>
                <c:pt idx="25">
                  <c:v>3</c:v>
                </c:pt>
                <c:pt idx="26">
                  <c:v>7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10</c:v>
                </c:pt>
                <c:pt idx="32">
                  <c:v>10</c:v>
                </c:pt>
                <c:pt idx="33">
                  <c:v>13</c:v>
                </c:pt>
                <c:pt idx="34">
                  <c:v>14</c:v>
                </c:pt>
                <c:pt idx="35">
                  <c:v>14</c:v>
                </c:pt>
                <c:pt idx="36">
                  <c:v>15</c:v>
                </c:pt>
                <c:pt idx="37">
                  <c:v>17</c:v>
                </c:pt>
                <c:pt idx="38">
                  <c:v>17</c:v>
                </c:pt>
                <c:pt idx="39">
                  <c:v>18</c:v>
                </c:pt>
                <c:pt idx="40">
                  <c:v>19</c:v>
                </c:pt>
                <c:pt idx="41">
                  <c:v>19</c:v>
                </c:pt>
                <c:pt idx="42">
                  <c:v>20</c:v>
                </c:pt>
                <c:pt idx="43">
                  <c:v>20</c:v>
                </c:pt>
                <c:pt idx="44">
                  <c:v>20</c:v>
                </c:pt>
                <c:pt idx="45">
                  <c:v>20</c:v>
                </c:pt>
                <c:pt idx="46">
                  <c:v>20</c:v>
                </c:pt>
                <c:pt idx="47">
                  <c:v>20</c:v>
                </c:pt>
                <c:pt idx="48">
                  <c:v>20</c:v>
                </c:pt>
                <c:pt idx="49">
                  <c:v>20</c:v>
                </c:pt>
                <c:pt idx="50">
                  <c:v>20</c:v>
                </c:pt>
                <c:pt idx="51">
                  <c:v>22</c:v>
                </c:pt>
                <c:pt idx="52">
                  <c:v>22</c:v>
                </c:pt>
                <c:pt idx="53">
                  <c:v>22</c:v>
                </c:pt>
                <c:pt idx="54">
                  <c:v>24</c:v>
                </c:pt>
                <c:pt idx="55">
                  <c:v>26</c:v>
                </c:pt>
                <c:pt idx="56">
                  <c:v>28</c:v>
                </c:pt>
                <c:pt idx="57">
                  <c:v>28</c:v>
                </c:pt>
                <c:pt idx="58">
                  <c:v>30</c:v>
                </c:pt>
                <c:pt idx="59">
                  <c:v>30</c:v>
                </c:pt>
                <c:pt idx="60">
                  <c:v>30</c:v>
                </c:pt>
                <c:pt idx="61">
                  <c:v>30</c:v>
                </c:pt>
                <c:pt idx="62">
                  <c:v>30</c:v>
                </c:pt>
                <c:pt idx="63">
                  <c:v>30</c:v>
                </c:pt>
                <c:pt idx="64">
                  <c:v>30</c:v>
                </c:pt>
                <c:pt idx="65">
                  <c:v>30</c:v>
                </c:pt>
                <c:pt idx="66">
                  <c:v>30</c:v>
                </c:pt>
                <c:pt idx="67">
                  <c:v>30</c:v>
                </c:pt>
                <c:pt idx="68">
                  <c:v>31</c:v>
                </c:pt>
                <c:pt idx="69">
                  <c:v>33</c:v>
                </c:pt>
                <c:pt idx="70">
                  <c:v>33</c:v>
                </c:pt>
                <c:pt idx="71">
                  <c:v>35</c:v>
                </c:pt>
                <c:pt idx="72">
                  <c:v>35</c:v>
                </c:pt>
                <c:pt idx="73">
                  <c:v>38</c:v>
                </c:pt>
                <c:pt idx="74">
                  <c:v>41</c:v>
                </c:pt>
                <c:pt idx="75">
                  <c:v>44</c:v>
                </c:pt>
                <c:pt idx="76">
                  <c:v>46</c:v>
                </c:pt>
                <c:pt idx="77">
                  <c:v>46</c:v>
                </c:pt>
                <c:pt idx="78">
                  <c:v>46</c:v>
                </c:pt>
                <c:pt idx="79">
                  <c:v>46</c:v>
                </c:pt>
                <c:pt idx="80">
                  <c:v>48</c:v>
                </c:pt>
                <c:pt idx="81">
                  <c:v>48</c:v>
                </c:pt>
                <c:pt idx="82">
                  <c:v>48</c:v>
                </c:pt>
                <c:pt idx="83">
                  <c:v>49</c:v>
                </c:pt>
                <c:pt idx="84">
                  <c:v>50</c:v>
                </c:pt>
                <c:pt idx="85">
                  <c:v>50</c:v>
                </c:pt>
                <c:pt idx="86">
                  <c:v>51</c:v>
                </c:pt>
                <c:pt idx="87">
                  <c:v>53</c:v>
                </c:pt>
                <c:pt idx="88">
                  <c:v>53</c:v>
                </c:pt>
                <c:pt idx="89">
                  <c:v>53</c:v>
                </c:pt>
                <c:pt idx="90">
                  <c:v>54</c:v>
                </c:pt>
                <c:pt idx="91">
                  <c:v>55</c:v>
                </c:pt>
                <c:pt idx="92">
                  <c:v>55</c:v>
                </c:pt>
                <c:pt idx="93">
                  <c:v>57</c:v>
                </c:pt>
                <c:pt idx="94">
                  <c:v>59</c:v>
                </c:pt>
                <c:pt idx="95">
                  <c:v>61</c:v>
                </c:pt>
                <c:pt idx="96">
                  <c:v>67</c:v>
                </c:pt>
                <c:pt idx="97">
                  <c:v>67</c:v>
                </c:pt>
                <c:pt idx="98">
                  <c:v>67</c:v>
                </c:pt>
                <c:pt idx="99">
                  <c:v>67</c:v>
                </c:pt>
                <c:pt idx="100">
                  <c:v>69</c:v>
                </c:pt>
                <c:pt idx="101">
                  <c:v>75</c:v>
                </c:pt>
                <c:pt idx="102">
                  <c:v>77</c:v>
                </c:pt>
                <c:pt idx="103">
                  <c:v>77</c:v>
                </c:pt>
                <c:pt idx="104">
                  <c:v>77</c:v>
                </c:pt>
                <c:pt idx="105">
                  <c:v>78</c:v>
                </c:pt>
                <c:pt idx="106">
                  <c:v>78</c:v>
                </c:pt>
                <c:pt idx="107">
                  <c:v>82</c:v>
                </c:pt>
                <c:pt idx="108">
                  <c:v>83</c:v>
                </c:pt>
                <c:pt idx="109">
                  <c:v>84</c:v>
                </c:pt>
                <c:pt idx="110">
                  <c:v>84</c:v>
                </c:pt>
                <c:pt idx="111">
                  <c:v>84</c:v>
                </c:pt>
                <c:pt idx="112">
                  <c:v>84</c:v>
                </c:pt>
                <c:pt idx="113">
                  <c:v>84</c:v>
                </c:pt>
                <c:pt idx="114">
                  <c:v>86</c:v>
                </c:pt>
                <c:pt idx="115">
                  <c:v>86</c:v>
                </c:pt>
                <c:pt idx="116">
                  <c:v>87</c:v>
                </c:pt>
                <c:pt idx="117">
                  <c:v>91</c:v>
                </c:pt>
                <c:pt idx="118">
                  <c:v>91</c:v>
                </c:pt>
                <c:pt idx="119">
                  <c:v>94</c:v>
                </c:pt>
                <c:pt idx="120">
                  <c:v>103</c:v>
                </c:pt>
                <c:pt idx="121">
                  <c:v>112</c:v>
                </c:pt>
                <c:pt idx="122">
                  <c:v>114</c:v>
                </c:pt>
                <c:pt idx="123">
                  <c:v>118</c:v>
                </c:pt>
                <c:pt idx="124">
                  <c:v>122</c:v>
                </c:pt>
                <c:pt idx="125">
                  <c:v>133</c:v>
                </c:pt>
                <c:pt idx="126">
                  <c:v>156</c:v>
                </c:pt>
                <c:pt idx="127">
                  <c:v>156</c:v>
                </c:pt>
                <c:pt idx="128">
                  <c:v>162</c:v>
                </c:pt>
                <c:pt idx="129">
                  <c:v>165</c:v>
                </c:pt>
                <c:pt idx="130">
                  <c:v>181</c:v>
                </c:pt>
                <c:pt idx="131">
                  <c:v>188</c:v>
                </c:pt>
                <c:pt idx="132">
                  <c:v>207</c:v>
                </c:pt>
                <c:pt idx="133">
                  <c:v>234</c:v>
                </c:pt>
                <c:pt idx="134">
                  <c:v>234</c:v>
                </c:pt>
                <c:pt idx="135">
                  <c:v>248</c:v>
                </c:pt>
                <c:pt idx="136">
                  <c:v>273</c:v>
                </c:pt>
                <c:pt idx="137">
                  <c:v>303</c:v>
                </c:pt>
                <c:pt idx="138">
                  <c:v>339</c:v>
                </c:pt>
                <c:pt idx="139">
                  <c:v>393</c:v>
                </c:pt>
                <c:pt idx="140">
                  <c:v>460</c:v>
                </c:pt>
                <c:pt idx="141">
                  <c:v>485</c:v>
                </c:pt>
                <c:pt idx="142">
                  <c:v>512</c:v>
                </c:pt>
                <c:pt idx="143">
                  <c:v>528</c:v>
                </c:pt>
                <c:pt idx="144">
                  <c:v>555</c:v>
                </c:pt>
                <c:pt idx="145">
                  <c:v>580</c:v>
                </c:pt>
                <c:pt idx="146">
                  <c:v>608</c:v>
                </c:pt>
                <c:pt idx="147">
                  <c:v>638</c:v>
                </c:pt>
                <c:pt idx="148">
                  <c:v>656</c:v>
                </c:pt>
                <c:pt idx="149">
                  <c:v>674</c:v>
                </c:pt>
                <c:pt idx="150">
                  <c:v>691</c:v>
                </c:pt>
                <c:pt idx="151">
                  <c:v>729</c:v>
                </c:pt>
                <c:pt idx="152">
                  <c:v>738</c:v>
                </c:pt>
                <c:pt idx="153">
                  <c:v>755</c:v>
                </c:pt>
                <c:pt idx="154">
                  <c:v>772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5F-4AB9-90CC-4A1377A25E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5764072"/>
        <c:axId val="345764728"/>
      </c:lineChart>
      <c:dateAx>
        <c:axId val="345764072"/>
        <c:scaling>
          <c:orientation val="minMax"/>
          <c:max val="44048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764728"/>
        <c:crosses val="autoZero"/>
        <c:auto val="1"/>
        <c:lblOffset val="100"/>
        <c:baseTimeUnit val="days"/>
        <c:majorUnit val="1"/>
        <c:majorTimeUnit val="months"/>
      </c:dateAx>
      <c:valAx>
        <c:axId val="345764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764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Incidence Rate of COVID-19 Cases in Okanogan County</a:t>
            </a:r>
          </a:p>
          <a:p>
            <a:pPr>
              <a:defRPr/>
            </a:pPr>
            <a:r>
              <a:rPr lang="en-US" sz="1800" dirty="0"/>
              <a:t>Incidence Rate = Cases / 100,000 population / 14 days</a:t>
            </a:r>
          </a:p>
          <a:p>
            <a:pPr>
              <a:defRPr/>
            </a:pPr>
            <a:r>
              <a:rPr lang="en-US" sz="1800" dirty="0"/>
              <a:t>Time Period: March</a:t>
            </a:r>
            <a:r>
              <a:rPr lang="en-US" sz="1800" baseline="0" dirty="0"/>
              <a:t> 1 - August 2, 2020</a:t>
            </a:r>
          </a:p>
          <a:p>
            <a:pPr>
              <a:defRPr/>
            </a:pPr>
            <a:r>
              <a:rPr lang="en-US" sz="1800" i="1" baseline="0" dirty="0"/>
              <a:t>Source: Washington Disease Reporting System</a:t>
            </a:r>
            <a:endParaRPr lang="en-US" sz="1800" i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'[PUBLIC_Tests_by_Specimen_Collection (1).xlsx]Sheet1'!$I$1</c:f>
              <c:strCache>
                <c:ptCount val="1"/>
                <c:pt idx="0">
                  <c:v>2-Week Incidence Rate</c:v>
                </c:pt>
              </c:strCache>
            </c:strRef>
          </c:tx>
          <c:spPr>
            <a:ln w="50800" cap="rnd">
              <a:solidFill>
                <a:srgbClr val="F7913C"/>
              </a:solidFill>
              <a:round/>
            </a:ln>
            <a:effectLst/>
          </c:spPr>
          <c:marker>
            <c:symbol val="none"/>
          </c:marker>
          <c:cat>
            <c:numRef>
              <c:f>'[PUBLIC_Tests_by_Specimen_Collection (1).xlsx]Sheet1'!$B$2:$B$1236</c:f>
              <c:numCache>
                <c:formatCode>m/d/yyyy</c:formatCode>
                <c:ptCount val="1235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  <c:pt idx="67">
                  <c:v>43958</c:v>
                </c:pt>
                <c:pt idx="68">
                  <c:v>43959</c:v>
                </c:pt>
                <c:pt idx="69">
                  <c:v>43960</c:v>
                </c:pt>
                <c:pt idx="70">
                  <c:v>43961</c:v>
                </c:pt>
                <c:pt idx="71">
                  <c:v>43962</c:v>
                </c:pt>
                <c:pt idx="72">
                  <c:v>43963</c:v>
                </c:pt>
                <c:pt idx="73">
                  <c:v>43964</c:v>
                </c:pt>
                <c:pt idx="74">
                  <c:v>43965</c:v>
                </c:pt>
                <c:pt idx="75">
                  <c:v>43966</c:v>
                </c:pt>
                <c:pt idx="76">
                  <c:v>43967</c:v>
                </c:pt>
                <c:pt idx="77">
                  <c:v>43968</c:v>
                </c:pt>
                <c:pt idx="78">
                  <c:v>43969</c:v>
                </c:pt>
                <c:pt idx="79">
                  <c:v>43970</c:v>
                </c:pt>
                <c:pt idx="80">
                  <c:v>43971</c:v>
                </c:pt>
                <c:pt idx="81">
                  <c:v>43972</c:v>
                </c:pt>
                <c:pt idx="82">
                  <c:v>43973</c:v>
                </c:pt>
                <c:pt idx="83">
                  <c:v>43974</c:v>
                </c:pt>
                <c:pt idx="84">
                  <c:v>43975</c:v>
                </c:pt>
                <c:pt idx="85">
                  <c:v>43976</c:v>
                </c:pt>
                <c:pt idx="86">
                  <c:v>43977</c:v>
                </c:pt>
                <c:pt idx="87">
                  <c:v>43978</c:v>
                </c:pt>
                <c:pt idx="88">
                  <c:v>43979</c:v>
                </c:pt>
                <c:pt idx="89">
                  <c:v>43980</c:v>
                </c:pt>
                <c:pt idx="90">
                  <c:v>43981</c:v>
                </c:pt>
                <c:pt idx="91">
                  <c:v>43982</c:v>
                </c:pt>
                <c:pt idx="92">
                  <c:v>43983</c:v>
                </c:pt>
                <c:pt idx="93">
                  <c:v>43984</c:v>
                </c:pt>
                <c:pt idx="94">
                  <c:v>43985</c:v>
                </c:pt>
                <c:pt idx="95">
                  <c:v>43986</c:v>
                </c:pt>
                <c:pt idx="96">
                  <c:v>43987</c:v>
                </c:pt>
                <c:pt idx="97">
                  <c:v>43988</c:v>
                </c:pt>
                <c:pt idx="98">
                  <c:v>43989</c:v>
                </c:pt>
                <c:pt idx="99">
                  <c:v>43990</c:v>
                </c:pt>
                <c:pt idx="100">
                  <c:v>43991</c:v>
                </c:pt>
                <c:pt idx="101">
                  <c:v>43992</c:v>
                </c:pt>
                <c:pt idx="102">
                  <c:v>43993</c:v>
                </c:pt>
                <c:pt idx="103">
                  <c:v>43994</c:v>
                </c:pt>
                <c:pt idx="104">
                  <c:v>43995</c:v>
                </c:pt>
                <c:pt idx="105">
                  <c:v>43996</c:v>
                </c:pt>
                <c:pt idx="106">
                  <c:v>43997</c:v>
                </c:pt>
                <c:pt idx="107">
                  <c:v>43998</c:v>
                </c:pt>
                <c:pt idx="108">
                  <c:v>43999</c:v>
                </c:pt>
                <c:pt idx="109">
                  <c:v>44000</c:v>
                </c:pt>
                <c:pt idx="110">
                  <c:v>44001</c:v>
                </c:pt>
                <c:pt idx="111">
                  <c:v>44002</c:v>
                </c:pt>
                <c:pt idx="112">
                  <c:v>44003</c:v>
                </c:pt>
                <c:pt idx="113">
                  <c:v>44004</c:v>
                </c:pt>
                <c:pt idx="114">
                  <c:v>44005</c:v>
                </c:pt>
                <c:pt idx="115">
                  <c:v>44006</c:v>
                </c:pt>
                <c:pt idx="116">
                  <c:v>44007</c:v>
                </c:pt>
                <c:pt idx="117">
                  <c:v>44008</c:v>
                </c:pt>
                <c:pt idx="118">
                  <c:v>44009</c:v>
                </c:pt>
                <c:pt idx="119">
                  <c:v>44010</c:v>
                </c:pt>
                <c:pt idx="120">
                  <c:v>44011</c:v>
                </c:pt>
                <c:pt idx="121">
                  <c:v>44012</c:v>
                </c:pt>
                <c:pt idx="122">
                  <c:v>44013</c:v>
                </c:pt>
                <c:pt idx="123">
                  <c:v>44014</c:v>
                </c:pt>
                <c:pt idx="124">
                  <c:v>44015</c:v>
                </c:pt>
                <c:pt idx="125">
                  <c:v>44016</c:v>
                </c:pt>
                <c:pt idx="126">
                  <c:v>44017</c:v>
                </c:pt>
                <c:pt idx="127">
                  <c:v>44018</c:v>
                </c:pt>
                <c:pt idx="128">
                  <c:v>44019</c:v>
                </c:pt>
                <c:pt idx="129">
                  <c:v>44020</c:v>
                </c:pt>
                <c:pt idx="130">
                  <c:v>44021</c:v>
                </c:pt>
                <c:pt idx="131">
                  <c:v>44022</c:v>
                </c:pt>
                <c:pt idx="132">
                  <c:v>44023</c:v>
                </c:pt>
                <c:pt idx="133">
                  <c:v>44024</c:v>
                </c:pt>
                <c:pt idx="134">
                  <c:v>44025</c:v>
                </c:pt>
                <c:pt idx="135">
                  <c:v>44026</c:v>
                </c:pt>
                <c:pt idx="136">
                  <c:v>44027</c:v>
                </c:pt>
                <c:pt idx="137">
                  <c:v>44028</c:v>
                </c:pt>
                <c:pt idx="138">
                  <c:v>44029</c:v>
                </c:pt>
                <c:pt idx="139">
                  <c:v>44030</c:v>
                </c:pt>
                <c:pt idx="140">
                  <c:v>44031</c:v>
                </c:pt>
                <c:pt idx="141">
                  <c:v>44032</c:v>
                </c:pt>
                <c:pt idx="142">
                  <c:v>44033</c:v>
                </c:pt>
                <c:pt idx="143">
                  <c:v>44034</c:v>
                </c:pt>
                <c:pt idx="144">
                  <c:v>44035</c:v>
                </c:pt>
                <c:pt idx="145">
                  <c:v>44036</c:v>
                </c:pt>
                <c:pt idx="146">
                  <c:v>44037</c:v>
                </c:pt>
                <c:pt idx="147">
                  <c:v>44038</c:v>
                </c:pt>
                <c:pt idx="148">
                  <c:v>44039</c:v>
                </c:pt>
                <c:pt idx="149">
                  <c:v>44040</c:v>
                </c:pt>
                <c:pt idx="150">
                  <c:v>44041</c:v>
                </c:pt>
                <c:pt idx="151">
                  <c:v>44042</c:v>
                </c:pt>
                <c:pt idx="152">
                  <c:v>44043</c:v>
                </c:pt>
                <c:pt idx="153">
                  <c:v>44044</c:v>
                </c:pt>
                <c:pt idx="154">
                  <c:v>44045</c:v>
                </c:pt>
              </c:numCache>
            </c:numRef>
          </c:cat>
          <c:val>
            <c:numRef>
              <c:f>'[PUBLIC_Tests_by_Specimen_Collection (1).xlsx]Sheet1'!$I$2:$I$1236</c:f>
              <c:numCache>
                <c:formatCode>General</c:formatCode>
                <c:ptCount val="1235"/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4.6805523051720099</c:v>
                </c:pt>
                <c:pt idx="23">
                  <c:v>4.6805523051720099</c:v>
                </c:pt>
                <c:pt idx="24">
                  <c:v>7.0208284577580145</c:v>
                </c:pt>
                <c:pt idx="25">
                  <c:v>7.0208284577580145</c:v>
                </c:pt>
                <c:pt idx="26">
                  <c:v>16.381933068102036</c:v>
                </c:pt>
                <c:pt idx="27">
                  <c:v>18.72220922068804</c:v>
                </c:pt>
                <c:pt idx="28">
                  <c:v>18.72220922068804</c:v>
                </c:pt>
                <c:pt idx="29">
                  <c:v>18.72220922068804</c:v>
                </c:pt>
                <c:pt idx="30">
                  <c:v>18.72220922068804</c:v>
                </c:pt>
                <c:pt idx="31">
                  <c:v>23.402761525860051</c:v>
                </c:pt>
                <c:pt idx="32">
                  <c:v>23.402761525860051</c:v>
                </c:pt>
                <c:pt idx="33">
                  <c:v>30.423589983618065</c:v>
                </c:pt>
                <c:pt idx="34">
                  <c:v>32.763866136204072</c:v>
                </c:pt>
                <c:pt idx="35">
                  <c:v>32.763866136204072</c:v>
                </c:pt>
                <c:pt idx="36">
                  <c:v>30.423589983618065</c:v>
                </c:pt>
                <c:pt idx="37">
                  <c:v>35.104142288790072</c:v>
                </c:pt>
                <c:pt idx="38">
                  <c:v>32.763866136204072</c:v>
                </c:pt>
                <c:pt idx="39">
                  <c:v>35.104142288790072</c:v>
                </c:pt>
                <c:pt idx="40">
                  <c:v>28.083313831032058</c:v>
                </c:pt>
                <c:pt idx="41">
                  <c:v>25.743037678446054</c:v>
                </c:pt>
                <c:pt idx="42">
                  <c:v>28.083313831032058</c:v>
                </c:pt>
                <c:pt idx="43">
                  <c:v>28.083313831032058</c:v>
                </c:pt>
                <c:pt idx="44">
                  <c:v>28.083313831032058</c:v>
                </c:pt>
                <c:pt idx="45">
                  <c:v>23.402761525860051</c:v>
                </c:pt>
                <c:pt idx="46">
                  <c:v>23.402761525860051</c:v>
                </c:pt>
                <c:pt idx="47">
                  <c:v>16.381933068102036</c:v>
                </c:pt>
                <c:pt idx="48">
                  <c:v>14.041656915516029</c:v>
                </c:pt>
                <c:pt idx="49">
                  <c:v>14.041656915516029</c:v>
                </c:pt>
                <c:pt idx="50">
                  <c:v>11.701380762930025</c:v>
                </c:pt>
                <c:pt idx="51">
                  <c:v>11.701380762930025</c:v>
                </c:pt>
                <c:pt idx="52">
                  <c:v>11.701380762930025</c:v>
                </c:pt>
                <c:pt idx="53">
                  <c:v>9.3611046103440199</c:v>
                </c:pt>
                <c:pt idx="54">
                  <c:v>11.701380762930025</c:v>
                </c:pt>
                <c:pt idx="55">
                  <c:v>16.381933068102036</c:v>
                </c:pt>
                <c:pt idx="56">
                  <c:v>18.72220922068804</c:v>
                </c:pt>
                <c:pt idx="57">
                  <c:v>18.72220922068804</c:v>
                </c:pt>
                <c:pt idx="58">
                  <c:v>23.402761525860051</c:v>
                </c:pt>
                <c:pt idx="59">
                  <c:v>23.402761525860051</c:v>
                </c:pt>
                <c:pt idx="60">
                  <c:v>23.402761525860051</c:v>
                </c:pt>
                <c:pt idx="61">
                  <c:v>23.402761525860051</c:v>
                </c:pt>
                <c:pt idx="62">
                  <c:v>23.402761525860051</c:v>
                </c:pt>
                <c:pt idx="63">
                  <c:v>23.402761525860051</c:v>
                </c:pt>
                <c:pt idx="64">
                  <c:v>23.402761525860051</c:v>
                </c:pt>
                <c:pt idx="65">
                  <c:v>18.72220922068804</c:v>
                </c:pt>
                <c:pt idx="66">
                  <c:v>18.72220922068804</c:v>
                </c:pt>
                <c:pt idx="67">
                  <c:v>18.72220922068804</c:v>
                </c:pt>
                <c:pt idx="68">
                  <c:v>16.381933068102036</c:v>
                </c:pt>
                <c:pt idx="69">
                  <c:v>16.381933068102036</c:v>
                </c:pt>
                <c:pt idx="70">
                  <c:v>11.701380762930025</c:v>
                </c:pt>
                <c:pt idx="71">
                  <c:v>16.381933068102036</c:v>
                </c:pt>
                <c:pt idx="72">
                  <c:v>11.701380762930025</c:v>
                </c:pt>
                <c:pt idx="73">
                  <c:v>18.72220922068804</c:v>
                </c:pt>
                <c:pt idx="74">
                  <c:v>25.743037678446054</c:v>
                </c:pt>
                <c:pt idx="75">
                  <c:v>32.763866136204072</c:v>
                </c:pt>
                <c:pt idx="76">
                  <c:v>37.444418441376079</c:v>
                </c:pt>
                <c:pt idx="77">
                  <c:v>37.444418441376079</c:v>
                </c:pt>
                <c:pt idx="78">
                  <c:v>37.444418441376079</c:v>
                </c:pt>
                <c:pt idx="79">
                  <c:v>37.444418441376079</c:v>
                </c:pt>
                <c:pt idx="80">
                  <c:v>42.124970746548087</c:v>
                </c:pt>
                <c:pt idx="81">
                  <c:v>42.124970746548087</c:v>
                </c:pt>
                <c:pt idx="82">
                  <c:v>39.784694593962087</c:v>
                </c:pt>
                <c:pt idx="83">
                  <c:v>37.444418441376079</c:v>
                </c:pt>
                <c:pt idx="84">
                  <c:v>39.784694593962087</c:v>
                </c:pt>
                <c:pt idx="85">
                  <c:v>35.104142288790072</c:v>
                </c:pt>
                <c:pt idx="86">
                  <c:v>37.444418441376079</c:v>
                </c:pt>
                <c:pt idx="87">
                  <c:v>35.104142288790072</c:v>
                </c:pt>
                <c:pt idx="88">
                  <c:v>28.083313831032058</c:v>
                </c:pt>
                <c:pt idx="89">
                  <c:v>21.062485373274043</c:v>
                </c:pt>
                <c:pt idx="90">
                  <c:v>18.72220922068804</c:v>
                </c:pt>
                <c:pt idx="91">
                  <c:v>21.062485373274043</c:v>
                </c:pt>
                <c:pt idx="92">
                  <c:v>21.062485373274043</c:v>
                </c:pt>
                <c:pt idx="93">
                  <c:v>25.743037678446054</c:v>
                </c:pt>
                <c:pt idx="94">
                  <c:v>25.743037678446054</c:v>
                </c:pt>
                <c:pt idx="95">
                  <c:v>30.423589983618065</c:v>
                </c:pt>
                <c:pt idx="96">
                  <c:v>44.465246899134094</c:v>
                </c:pt>
                <c:pt idx="97">
                  <c:v>42.124970746548087</c:v>
                </c:pt>
                <c:pt idx="98">
                  <c:v>39.784694593962087</c:v>
                </c:pt>
                <c:pt idx="99">
                  <c:v>39.784694593962087</c:v>
                </c:pt>
                <c:pt idx="100">
                  <c:v>42.124970746548087</c:v>
                </c:pt>
                <c:pt idx="101">
                  <c:v>51.486075356892108</c:v>
                </c:pt>
                <c:pt idx="102">
                  <c:v>56.166627662064116</c:v>
                </c:pt>
                <c:pt idx="103">
                  <c:v>56.166627662064116</c:v>
                </c:pt>
                <c:pt idx="104">
                  <c:v>53.826351509478116</c:v>
                </c:pt>
                <c:pt idx="105">
                  <c:v>53.826351509478116</c:v>
                </c:pt>
                <c:pt idx="106">
                  <c:v>53.826351509478116</c:v>
                </c:pt>
                <c:pt idx="107">
                  <c:v>58.506903814650123</c:v>
                </c:pt>
                <c:pt idx="108">
                  <c:v>56.166627662064116</c:v>
                </c:pt>
                <c:pt idx="109">
                  <c:v>53.826351509478116</c:v>
                </c:pt>
                <c:pt idx="110">
                  <c:v>39.784694593962087</c:v>
                </c:pt>
                <c:pt idx="111">
                  <c:v>39.784694593962087</c:v>
                </c:pt>
                <c:pt idx="112">
                  <c:v>39.784694593962087</c:v>
                </c:pt>
                <c:pt idx="113">
                  <c:v>39.784694593962087</c:v>
                </c:pt>
                <c:pt idx="114">
                  <c:v>39.784694593962087</c:v>
                </c:pt>
                <c:pt idx="115">
                  <c:v>25.743037678446054</c:v>
                </c:pt>
                <c:pt idx="116">
                  <c:v>23.402761525860051</c:v>
                </c:pt>
                <c:pt idx="117">
                  <c:v>32.763866136204072</c:v>
                </c:pt>
                <c:pt idx="118">
                  <c:v>32.763866136204072</c:v>
                </c:pt>
                <c:pt idx="119">
                  <c:v>37.444418441376079</c:v>
                </c:pt>
                <c:pt idx="120">
                  <c:v>58.506903814650123</c:v>
                </c:pt>
                <c:pt idx="121">
                  <c:v>70.208284577580145</c:v>
                </c:pt>
                <c:pt idx="122">
                  <c:v>72.548560730166159</c:v>
                </c:pt>
                <c:pt idx="123">
                  <c:v>79.569389187924173</c:v>
                </c:pt>
                <c:pt idx="124">
                  <c:v>88.930493798268188</c:v>
                </c:pt>
                <c:pt idx="125">
                  <c:v>114.67353147671425</c:v>
                </c:pt>
                <c:pt idx="126">
                  <c:v>168.49988298619235</c:v>
                </c:pt>
                <c:pt idx="127">
                  <c:v>168.49988298619235</c:v>
                </c:pt>
                <c:pt idx="128">
                  <c:v>177.86098759653638</c:v>
                </c:pt>
                <c:pt idx="129">
                  <c:v>184.8818160542944</c:v>
                </c:pt>
                <c:pt idx="130">
                  <c:v>219.98595834308446</c:v>
                </c:pt>
                <c:pt idx="131">
                  <c:v>227.00678680084249</c:v>
                </c:pt>
                <c:pt idx="132">
                  <c:v>271.47203369997658</c:v>
                </c:pt>
                <c:pt idx="133">
                  <c:v>327.63866136204069</c:v>
                </c:pt>
                <c:pt idx="134">
                  <c:v>306.57617598876664</c:v>
                </c:pt>
                <c:pt idx="135">
                  <c:v>318.27755675169669</c:v>
                </c:pt>
                <c:pt idx="136">
                  <c:v>372.10390826117481</c:v>
                </c:pt>
                <c:pt idx="137">
                  <c:v>432.95108822841092</c:v>
                </c:pt>
                <c:pt idx="138">
                  <c:v>507.8399251111631</c:v>
                </c:pt>
                <c:pt idx="139">
                  <c:v>608.47179967236127</c:v>
                </c:pt>
                <c:pt idx="140">
                  <c:v>711.4439503861455</c:v>
                </c:pt>
                <c:pt idx="141">
                  <c:v>769.95085420079567</c:v>
                </c:pt>
                <c:pt idx="142">
                  <c:v>819.09665340510173</c:v>
                </c:pt>
                <c:pt idx="143">
                  <c:v>849.52024338871979</c:v>
                </c:pt>
                <c:pt idx="144">
                  <c:v>875.26328106716585</c:v>
                </c:pt>
                <c:pt idx="145">
                  <c:v>917.38825181371396</c:v>
                </c:pt>
                <c:pt idx="146">
                  <c:v>938.45073718698802</c:v>
                </c:pt>
                <c:pt idx="147">
                  <c:v>945.47156564474597</c:v>
                </c:pt>
                <c:pt idx="148">
                  <c:v>987.59653639129408</c:v>
                </c:pt>
                <c:pt idx="149">
                  <c:v>996.95764100163808</c:v>
                </c:pt>
                <c:pt idx="150">
                  <c:v>978.23543178095008</c:v>
                </c:pt>
                <c:pt idx="151">
                  <c:v>996.95764100163808</c:v>
                </c:pt>
                <c:pt idx="152">
                  <c:v>933.77018488181602</c:v>
                </c:pt>
                <c:pt idx="153">
                  <c:v>847.17996723613385</c:v>
                </c:pt>
                <c:pt idx="154">
                  <c:v>730.1661596068335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C8-42CC-A3C5-5AF5669055AE}"/>
            </c:ext>
          </c:extLst>
        </c:ser>
        <c:ser>
          <c:idx val="1"/>
          <c:order val="1"/>
          <c:tx>
            <c:strRef>
              <c:f>'[PUBLIC_Tests_by_Specimen_Collection (1).xlsx]Sheet1'!$K$1</c:f>
              <c:strCache>
                <c:ptCount val="1"/>
                <c:pt idx="0">
                  <c:v>Incidence Rate Target</c:v>
                </c:pt>
              </c:strCache>
            </c:strRef>
          </c:tx>
          <c:spPr>
            <a:ln w="50800" cap="rnd">
              <a:solidFill>
                <a:srgbClr val="C3D69A"/>
              </a:solidFill>
              <a:round/>
            </a:ln>
            <a:effectLst/>
          </c:spPr>
          <c:marker>
            <c:symbol val="none"/>
          </c:marker>
          <c:val>
            <c:numRef>
              <c:f>'[PUBLIC_Tests_by_Specimen_Collection (1).xlsx]Sheet1'!$K$2:$K$156</c:f>
              <c:numCache>
                <c:formatCode>General</c:formatCode>
                <c:ptCount val="155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  <c:pt idx="11">
                  <c:v>25</c:v>
                </c:pt>
                <c:pt idx="12">
                  <c:v>25</c:v>
                </c:pt>
                <c:pt idx="13">
                  <c:v>25</c:v>
                </c:pt>
                <c:pt idx="14">
                  <c:v>25</c:v>
                </c:pt>
                <c:pt idx="15">
                  <c:v>25</c:v>
                </c:pt>
                <c:pt idx="16">
                  <c:v>25</c:v>
                </c:pt>
                <c:pt idx="17">
                  <c:v>25</c:v>
                </c:pt>
                <c:pt idx="18">
                  <c:v>25</c:v>
                </c:pt>
                <c:pt idx="19">
                  <c:v>25</c:v>
                </c:pt>
                <c:pt idx="20">
                  <c:v>25</c:v>
                </c:pt>
                <c:pt idx="21">
                  <c:v>25</c:v>
                </c:pt>
                <c:pt idx="22">
                  <c:v>25</c:v>
                </c:pt>
                <c:pt idx="23">
                  <c:v>25</c:v>
                </c:pt>
                <c:pt idx="24">
                  <c:v>25</c:v>
                </c:pt>
                <c:pt idx="25">
                  <c:v>25</c:v>
                </c:pt>
                <c:pt idx="26">
                  <c:v>25</c:v>
                </c:pt>
                <c:pt idx="27">
                  <c:v>25</c:v>
                </c:pt>
                <c:pt idx="28">
                  <c:v>25</c:v>
                </c:pt>
                <c:pt idx="29">
                  <c:v>25</c:v>
                </c:pt>
                <c:pt idx="30">
                  <c:v>25</c:v>
                </c:pt>
                <c:pt idx="31">
                  <c:v>25</c:v>
                </c:pt>
                <c:pt idx="32">
                  <c:v>25</c:v>
                </c:pt>
                <c:pt idx="33">
                  <c:v>25</c:v>
                </c:pt>
                <c:pt idx="34">
                  <c:v>25</c:v>
                </c:pt>
                <c:pt idx="35">
                  <c:v>25</c:v>
                </c:pt>
                <c:pt idx="36">
                  <c:v>25</c:v>
                </c:pt>
                <c:pt idx="37">
                  <c:v>25</c:v>
                </c:pt>
                <c:pt idx="38">
                  <c:v>25</c:v>
                </c:pt>
                <c:pt idx="39">
                  <c:v>25</c:v>
                </c:pt>
                <c:pt idx="40">
                  <c:v>25</c:v>
                </c:pt>
                <c:pt idx="41">
                  <c:v>25</c:v>
                </c:pt>
                <c:pt idx="42">
                  <c:v>25</c:v>
                </c:pt>
                <c:pt idx="43">
                  <c:v>25</c:v>
                </c:pt>
                <c:pt idx="44">
                  <c:v>25</c:v>
                </c:pt>
                <c:pt idx="45">
                  <c:v>25</c:v>
                </c:pt>
                <c:pt idx="46">
                  <c:v>25</c:v>
                </c:pt>
                <c:pt idx="47">
                  <c:v>25</c:v>
                </c:pt>
                <c:pt idx="48">
                  <c:v>25</c:v>
                </c:pt>
                <c:pt idx="49">
                  <c:v>25</c:v>
                </c:pt>
                <c:pt idx="50">
                  <c:v>25</c:v>
                </c:pt>
                <c:pt idx="51">
                  <c:v>25</c:v>
                </c:pt>
                <c:pt idx="52">
                  <c:v>25</c:v>
                </c:pt>
                <c:pt idx="53">
                  <c:v>25</c:v>
                </c:pt>
                <c:pt idx="54">
                  <c:v>25</c:v>
                </c:pt>
                <c:pt idx="55">
                  <c:v>25</c:v>
                </c:pt>
                <c:pt idx="56">
                  <c:v>25</c:v>
                </c:pt>
                <c:pt idx="57">
                  <c:v>25</c:v>
                </c:pt>
                <c:pt idx="58">
                  <c:v>25</c:v>
                </c:pt>
                <c:pt idx="59">
                  <c:v>25</c:v>
                </c:pt>
                <c:pt idx="60">
                  <c:v>25</c:v>
                </c:pt>
                <c:pt idx="61">
                  <c:v>25</c:v>
                </c:pt>
                <c:pt idx="62">
                  <c:v>25</c:v>
                </c:pt>
                <c:pt idx="63">
                  <c:v>25</c:v>
                </c:pt>
                <c:pt idx="64">
                  <c:v>25</c:v>
                </c:pt>
                <c:pt idx="65">
                  <c:v>25</c:v>
                </c:pt>
                <c:pt idx="66">
                  <c:v>25</c:v>
                </c:pt>
                <c:pt idx="67">
                  <c:v>25</c:v>
                </c:pt>
                <c:pt idx="68">
                  <c:v>25</c:v>
                </c:pt>
                <c:pt idx="69">
                  <c:v>25</c:v>
                </c:pt>
                <c:pt idx="70">
                  <c:v>25</c:v>
                </c:pt>
                <c:pt idx="71">
                  <c:v>25</c:v>
                </c:pt>
                <c:pt idx="72">
                  <c:v>25</c:v>
                </c:pt>
                <c:pt idx="73">
                  <c:v>25</c:v>
                </c:pt>
                <c:pt idx="74">
                  <c:v>25</c:v>
                </c:pt>
                <c:pt idx="75">
                  <c:v>25</c:v>
                </c:pt>
                <c:pt idx="76">
                  <c:v>25</c:v>
                </c:pt>
                <c:pt idx="77">
                  <c:v>25</c:v>
                </c:pt>
                <c:pt idx="78">
                  <c:v>25</c:v>
                </c:pt>
                <c:pt idx="79">
                  <c:v>25</c:v>
                </c:pt>
                <c:pt idx="80">
                  <c:v>25</c:v>
                </c:pt>
                <c:pt idx="81">
                  <c:v>25</c:v>
                </c:pt>
                <c:pt idx="82">
                  <c:v>25</c:v>
                </c:pt>
                <c:pt idx="83">
                  <c:v>25</c:v>
                </c:pt>
                <c:pt idx="84">
                  <c:v>25</c:v>
                </c:pt>
                <c:pt idx="85">
                  <c:v>25</c:v>
                </c:pt>
                <c:pt idx="86">
                  <c:v>25</c:v>
                </c:pt>
                <c:pt idx="87">
                  <c:v>25</c:v>
                </c:pt>
                <c:pt idx="88">
                  <c:v>25</c:v>
                </c:pt>
                <c:pt idx="89">
                  <c:v>25</c:v>
                </c:pt>
                <c:pt idx="90">
                  <c:v>25</c:v>
                </c:pt>
                <c:pt idx="91">
                  <c:v>25</c:v>
                </c:pt>
                <c:pt idx="92">
                  <c:v>25</c:v>
                </c:pt>
                <c:pt idx="93">
                  <c:v>25</c:v>
                </c:pt>
                <c:pt idx="94">
                  <c:v>25</c:v>
                </c:pt>
                <c:pt idx="95">
                  <c:v>25</c:v>
                </c:pt>
                <c:pt idx="96">
                  <c:v>25</c:v>
                </c:pt>
                <c:pt idx="97">
                  <c:v>25</c:v>
                </c:pt>
                <c:pt idx="98">
                  <c:v>25</c:v>
                </c:pt>
                <c:pt idx="99">
                  <c:v>25</c:v>
                </c:pt>
                <c:pt idx="100">
                  <c:v>25</c:v>
                </c:pt>
                <c:pt idx="101">
                  <c:v>25</c:v>
                </c:pt>
                <c:pt idx="102">
                  <c:v>25</c:v>
                </c:pt>
                <c:pt idx="103">
                  <c:v>25</c:v>
                </c:pt>
                <c:pt idx="104">
                  <c:v>25</c:v>
                </c:pt>
                <c:pt idx="105">
                  <c:v>25</c:v>
                </c:pt>
                <c:pt idx="106">
                  <c:v>25</c:v>
                </c:pt>
                <c:pt idx="107">
                  <c:v>25</c:v>
                </c:pt>
                <c:pt idx="108">
                  <c:v>25</c:v>
                </c:pt>
                <c:pt idx="109">
                  <c:v>25</c:v>
                </c:pt>
                <c:pt idx="110">
                  <c:v>25</c:v>
                </c:pt>
                <c:pt idx="111">
                  <c:v>25</c:v>
                </c:pt>
                <c:pt idx="112">
                  <c:v>25</c:v>
                </c:pt>
                <c:pt idx="113">
                  <c:v>25</c:v>
                </c:pt>
                <c:pt idx="114">
                  <c:v>25</c:v>
                </c:pt>
                <c:pt idx="115">
                  <c:v>25</c:v>
                </c:pt>
                <c:pt idx="116">
                  <c:v>25</c:v>
                </c:pt>
                <c:pt idx="117">
                  <c:v>25</c:v>
                </c:pt>
                <c:pt idx="118">
                  <c:v>25</c:v>
                </c:pt>
                <c:pt idx="119">
                  <c:v>25</c:v>
                </c:pt>
                <c:pt idx="120">
                  <c:v>25</c:v>
                </c:pt>
                <c:pt idx="121">
                  <c:v>25</c:v>
                </c:pt>
                <c:pt idx="122">
                  <c:v>25</c:v>
                </c:pt>
                <c:pt idx="123">
                  <c:v>25</c:v>
                </c:pt>
                <c:pt idx="124">
                  <c:v>25</c:v>
                </c:pt>
                <c:pt idx="125">
                  <c:v>25</c:v>
                </c:pt>
                <c:pt idx="126">
                  <c:v>25</c:v>
                </c:pt>
                <c:pt idx="127">
                  <c:v>25</c:v>
                </c:pt>
                <c:pt idx="128">
                  <c:v>25</c:v>
                </c:pt>
                <c:pt idx="129">
                  <c:v>25</c:v>
                </c:pt>
                <c:pt idx="130">
                  <c:v>25</c:v>
                </c:pt>
                <c:pt idx="131">
                  <c:v>25</c:v>
                </c:pt>
                <c:pt idx="132">
                  <c:v>25</c:v>
                </c:pt>
                <c:pt idx="133">
                  <c:v>25</c:v>
                </c:pt>
                <c:pt idx="134">
                  <c:v>25</c:v>
                </c:pt>
                <c:pt idx="135">
                  <c:v>25</c:v>
                </c:pt>
                <c:pt idx="136">
                  <c:v>25</c:v>
                </c:pt>
                <c:pt idx="137">
                  <c:v>25</c:v>
                </c:pt>
                <c:pt idx="138">
                  <c:v>25</c:v>
                </c:pt>
                <c:pt idx="139">
                  <c:v>25</c:v>
                </c:pt>
                <c:pt idx="140">
                  <c:v>25</c:v>
                </c:pt>
                <c:pt idx="141">
                  <c:v>25</c:v>
                </c:pt>
                <c:pt idx="142">
                  <c:v>25</c:v>
                </c:pt>
                <c:pt idx="143">
                  <c:v>25</c:v>
                </c:pt>
                <c:pt idx="144">
                  <c:v>25</c:v>
                </c:pt>
                <c:pt idx="145">
                  <c:v>25</c:v>
                </c:pt>
                <c:pt idx="146">
                  <c:v>25</c:v>
                </c:pt>
                <c:pt idx="147">
                  <c:v>25</c:v>
                </c:pt>
                <c:pt idx="148">
                  <c:v>25</c:v>
                </c:pt>
                <c:pt idx="149">
                  <c:v>25</c:v>
                </c:pt>
                <c:pt idx="150">
                  <c:v>25</c:v>
                </c:pt>
                <c:pt idx="151">
                  <c:v>25</c:v>
                </c:pt>
                <c:pt idx="152">
                  <c:v>25</c:v>
                </c:pt>
                <c:pt idx="153">
                  <c:v>25</c:v>
                </c:pt>
                <c:pt idx="154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C8-42CC-A3C5-5AF5669055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5764072"/>
        <c:axId val="345764728"/>
      </c:lineChart>
      <c:dateAx>
        <c:axId val="345764072"/>
        <c:scaling>
          <c:orientation val="minMax"/>
          <c:max val="44048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764728"/>
        <c:crosses val="autoZero"/>
        <c:auto val="1"/>
        <c:lblOffset val="100"/>
        <c:baseTimeUnit val="days"/>
        <c:majorUnit val="1"/>
        <c:majorTimeUnit val="months"/>
      </c:dateAx>
      <c:valAx>
        <c:axId val="345764728"/>
        <c:scaling>
          <c:orientation val="minMax"/>
          <c:max val="100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764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3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0" i="0" baseline="0" dirty="0">
                <a:effectLst/>
              </a:rPr>
              <a:t>Incidence Rate COVID-19 Cases in Washington State Counties </a:t>
            </a:r>
            <a:endParaRPr lang="en-US" sz="2800" dirty="0">
              <a:effectLst/>
            </a:endParaRPr>
          </a:p>
          <a:p>
            <a:pPr>
              <a:defRPr/>
            </a:pPr>
            <a:r>
              <a:rPr lang="en-US" sz="1800" b="0" i="0" baseline="0" dirty="0">
                <a:effectLst/>
              </a:rPr>
              <a:t>Measurement Period: July </a:t>
            </a:r>
            <a:r>
              <a:rPr lang="en-US" sz="1800" b="0" i="0" baseline="0" dirty="0" smtClean="0">
                <a:effectLst/>
              </a:rPr>
              <a:t>11-24, </a:t>
            </a:r>
            <a:r>
              <a:rPr lang="en-US" sz="1800" b="0" i="0" baseline="0" dirty="0">
                <a:effectLst/>
              </a:rPr>
              <a:t>2020</a:t>
            </a:r>
          </a:p>
          <a:p>
            <a:pPr>
              <a:defRPr/>
            </a:pPr>
            <a:r>
              <a:rPr lang="en-US" sz="1800" b="0" i="0" baseline="0" dirty="0">
                <a:effectLst/>
              </a:rPr>
              <a:t>Incidence Rate: Cases / 100,000 population / 14 days</a:t>
            </a:r>
            <a:endParaRPr lang="en-US" sz="18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Pt>
            <c:idx val="31"/>
            <c:invertIfNegative val="0"/>
            <c:bubble3D val="0"/>
            <c:spPr>
              <a:solidFill>
                <a:srgbClr val="F796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13F-4626-93E8-538D7B077C1A}"/>
              </c:ext>
            </c:extLst>
          </c:dPt>
          <c:dPt>
            <c:idx val="34"/>
            <c:invertIfNegative val="0"/>
            <c:bubble3D val="0"/>
            <c:spPr>
              <a:solidFill>
                <a:srgbClr val="F796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13F-4626-93E8-538D7B077C1A}"/>
              </c:ext>
            </c:extLst>
          </c:dPt>
          <c:dPt>
            <c:idx val="37"/>
            <c:invertIfNegative val="0"/>
            <c:bubble3D val="0"/>
            <c:spPr>
              <a:solidFill>
                <a:srgbClr val="F796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13F-4626-93E8-538D7B077C1A}"/>
              </c:ext>
            </c:extLst>
          </c:dPt>
          <c:dPt>
            <c:idx val="38"/>
            <c:invertIfNegative val="0"/>
            <c:bubble3D val="0"/>
            <c:spPr>
              <a:solidFill>
                <a:srgbClr val="F796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13F-4626-93E8-538D7B077C1A}"/>
              </c:ext>
            </c:extLst>
          </c:dPt>
          <c:cat>
            <c:strRef>
              <c:f>Sheet1!$A$1:$A$39</c:f>
              <c:strCache>
                <c:ptCount val="39"/>
                <c:pt idx="0">
                  <c:v>Garfield</c:v>
                </c:pt>
                <c:pt idx="1">
                  <c:v>Wahkiakum</c:v>
                </c:pt>
                <c:pt idx="2">
                  <c:v>Asotin</c:v>
                </c:pt>
                <c:pt idx="3">
                  <c:v>Jefferson</c:v>
                </c:pt>
                <c:pt idx="4">
                  <c:v>Clallam</c:v>
                </c:pt>
                <c:pt idx="5">
                  <c:v>Island</c:v>
                </c:pt>
                <c:pt idx="6">
                  <c:v>San Jaun</c:v>
                </c:pt>
                <c:pt idx="7">
                  <c:v>Grays Harbo</c:v>
                </c:pt>
                <c:pt idx="8">
                  <c:v>Lincoln</c:v>
                </c:pt>
                <c:pt idx="9">
                  <c:v>Clark</c:v>
                </c:pt>
                <c:pt idx="10">
                  <c:v>Pacific</c:v>
                </c:pt>
                <c:pt idx="11">
                  <c:v>Thurston</c:v>
                </c:pt>
                <c:pt idx="12">
                  <c:v>Whatcom</c:v>
                </c:pt>
                <c:pt idx="13">
                  <c:v>Whitman</c:v>
                </c:pt>
                <c:pt idx="14">
                  <c:v>Lewis</c:v>
                </c:pt>
                <c:pt idx="15">
                  <c:v>Columbia</c:v>
                </c:pt>
                <c:pt idx="16">
                  <c:v>Stevens</c:v>
                </c:pt>
                <c:pt idx="17">
                  <c:v>Kitsap</c:v>
                </c:pt>
                <c:pt idx="18">
                  <c:v>Klickitat</c:v>
                </c:pt>
                <c:pt idx="19">
                  <c:v>Snohomish</c:v>
                </c:pt>
                <c:pt idx="20">
                  <c:v>King</c:v>
                </c:pt>
                <c:pt idx="21">
                  <c:v>Mason</c:v>
                </c:pt>
                <c:pt idx="22">
                  <c:v>Skamania</c:v>
                </c:pt>
                <c:pt idx="23">
                  <c:v>Skagit</c:v>
                </c:pt>
                <c:pt idx="24">
                  <c:v>Cowlitz</c:v>
                </c:pt>
                <c:pt idx="25">
                  <c:v>Ferry</c:v>
                </c:pt>
                <c:pt idx="26">
                  <c:v>Pierce</c:v>
                </c:pt>
                <c:pt idx="27">
                  <c:v>Pend Oreille</c:v>
                </c:pt>
                <c:pt idx="28">
                  <c:v>Walla Walla</c:v>
                </c:pt>
                <c:pt idx="29">
                  <c:v>Spokane</c:v>
                </c:pt>
                <c:pt idx="30">
                  <c:v>Kittitas</c:v>
                </c:pt>
                <c:pt idx="31">
                  <c:v>Grant</c:v>
                </c:pt>
                <c:pt idx="32">
                  <c:v>Yakima</c:v>
                </c:pt>
                <c:pt idx="33">
                  <c:v>Benton</c:v>
                </c:pt>
                <c:pt idx="34">
                  <c:v>Chelan</c:v>
                </c:pt>
                <c:pt idx="35">
                  <c:v>Adams</c:v>
                </c:pt>
                <c:pt idx="36">
                  <c:v>Franklin</c:v>
                </c:pt>
                <c:pt idx="37">
                  <c:v>Douglas</c:v>
                </c:pt>
                <c:pt idx="38">
                  <c:v>Okanogan</c:v>
                </c:pt>
              </c:strCache>
            </c:strRef>
          </c:cat>
          <c:val>
            <c:numRef>
              <c:f>Sheet1!$B$1:$B$39</c:f>
              <c:numCache>
                <c:formatCode>General</c:formatCode>
                <c:ptCount val="39"/>
                <c:pt idx="0">
                  <c:v>0</c:v>
                </c:pt>
                <c:pt idx="1">
                  <c:v>0</c:v>
                </c:pt>
                <c:pt idx="2">
                  <c:v>8.9</c:v>
                </c:pt>
                <c:pt idx="3">
                  <c:v>18.8</c:v>
                </c:pt>
                <c:pt idx="4">
                  <c:v>27.6</c:v>
                </c:pt>
                <c:pt idx="5">
                  <c:v>29.5</c:v>
                </c:pt>
                <c:pt idx="6">
                  <c:v>35</c:v>
                </c:pt>
                <c:pt idx="7">
                  <c:v>39.1</c:v>
                </c:pt>
                <c:pt idx="8">
                  <c:v>45.6</c:v>
                </c:pt>
                <c:pt idx="9">
                  <c:v>51.4</c:v>
                </c:pt>
                <c:pt idx="10">
                  <c:v>55.5</c:v>
                </c:pt>
                <c:pt idx="11">
                  <c:v>62.3</c:v>
                </c:pt>
                <c:pt idx="12">
                  <c:v>62.6</c:v>
                </c:pt>
                <c:pt idx="13">
                  <c:v>65.8</c:v>
                </c:pt>
                <c:pt idx="14">
                  <c:v>67.900000000000006</c:v>
                </c:pt>
                <c:pt idx="15">
                  <c:v>72.099999999999994</c:v>
                </c:pt>
                <c:pt idx="16">
                  <c:v>76.8</c:v>
                </c:pt>
                <c:pt idx="17">
                  <c:v>77.400000000000006</c:v>
                </c:pt>
                <c:pt idx="18">
                  <c:v>80.2</c:v>
                </c:pt>
                <c:pt idx="19">
                  <c:v>86.1</c:v>
                </c:pt>
                <c:pt idx="20">
                  <c:v>95.3</c:v>
                </c:pt>
                <c:pt idx="21">
                  <c:v>95.4</c:v>
                </c:pt>
                <c:pt idx="22">
                  <c:v>99.5</c:v>
                </c:pt>
                <c:pt idx="23">
                  <c:v>99.8</c:v>
                </c:pt>
                <c:pt idx="24">
                  <c:v>100</c:v>
                </c:pt>
                <c:pt idx="25">
                  <c:v>102.2</c:v>
                </c:pt>
                <c:pt idx="26">
                  <c:v>139.1</c:v>
                </c:pt>
                <c:pt idx="27">
                  <c:v>167.4</c:v>
                </c:pt>
                <c:pt idx="28">
                  <c:v>197.7</c:v>
                </c:pt>
                <c:pt idx="29">
                  <c:v>209.6</c:v>
                </c:pt>
                <c:pt idx="30">
                  <c:v>227.6</c:v>
                </c:pt>
                <c:pt idx="31">
                  <c:v>274.5</c:v>
                </c:pt>
                <c:pt idx="32">
                  <c:v>377.4</c:v>
                </c:pt>
                <c:pt idx="33">
                  <c:v>390.5</c:v>
                </c:pt>
                <c:pt idx="34">
                  <c:v>459.1</c:v>
                </c:pt>
                <c:pt idx="35">
                  <c:v>575.70000000000005</c:v>
                </c:pt>
                <c:pt idx="36">
                  <c:v>616.79999999999995</c:v>
                </c:pt>
                <c:pt idx="37">
                  <c:v>632.9</c:v>
                </c:pt>
                <c:pt idx="38">
                  <c:v>954.8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13F-4626-93E8-538D7B077C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24835960"/>
        <c:axId val="524840880"/>
      </c:barChart>
      <c:catAx>
        <c:axId val="524835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840880"/>
        <c:crosses val="autoZero"/>
        <c:auto val="1"/>
        <c:lblAlgn val="ctr"/>
        <c:lblOffset val="100"/>
        <c:tickLblSkip val="1"/>
        <c:noMultiLvlLbl val="0"/>
      </c:catAx>
      <c:valAx>
        <c:axId val="524840880"/>
        <c:scaling>
          <c:orientation val="minMax"/>
          <c:max val="1000"/>
        </c:scaling>
        <c:delete val="0"/>
        <c:axPos val="b"/>
        <c:numFmt formatCode="#,##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4835960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Cumulative COVID-19 Tests Performed in Okanogan County</a:t>
            </a:r>
          </a:p>
          <a:p>
            <a:pPr>
              <a:defRPr/>
            </a:pPr>
            <a:r>
              <a:rPr lang="en-US" sz="1800" dirty="0"/>
              <a:t>Time Period: March 1</a:t>
            </a:r>
            <a:r>
              <a:rPr lang="en-US" sz="1800" baseline="0" dirty="0"/>
              <a:t> - August 2, 2020</a:t>
            </a:r>
          </a:p>
          <a:p>
            <a:pPr>
              <a:defRPr/>
            </a:pPr>
            <a:r>
              <a:rPr lang="en-US" sz="1800" i="1" baseline="0" dirty="0"/>
              <a:t>Source: Washington State </a:t>
            </a:r>
            <a:r>
              <a:rPr lang="en-US" sz="1800" i="1" baseline="0" dirty="0" smtClean="0"/>
              <a:t>Department </a:t>
            </a:r>
            <a:r>
              <a:rPr lang="en-US" sz="1800" i="1" baseline="0" dirty="0"/>
              <a:t>of Health COVID-19 Data Dashboard</a:t>
            </a:r>
            <a:endParaRPr lang="en-US" sz="1800" i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'[PUBLIC_Tests_by_Specimen_Collection (1).xlsx]Sheet1'!$E$1</c:f>
              <c:strCache>
                <c:ptCount val="1"/>
                <c:pt idx="0">
                  <c:v>Cumulative Tests</c:v>
                </c:pt>
              </c:strCache>
            </c:strRef>
          </c:tx>
          <c:spPr>
            <a:ln w="50800" cap="rnd">
              <a:solidFill>
                <a:srgbClr val="40A7C3"/>
              </a:solidFill>
              <a:round/>
            </a:ln>
            <a:effectLst/>
          </c:spPr>
          <c:marker>
            <c:symbol val="none"/>
          </c:marker>
          <c:cat>
            <c:numRef>
              <c:f>'[PUBLIC_Tests_by_Specimen_Collection (1).xlsx]Sheet1'!$B$2:$B$1236</c:f>
              <c:numCache>
                <c:formatCode>m/d/yyyy</c:formatCode>
                <c:ptCount val="1235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  <c:pt idx="67">
                  <c:v>43958</c:v>
                </c:pt>
                <c:pt idx="68">
                  <c:v>43959</c:v>
                </c:pt>
                <c:pt idx="69">
                  <c:v>43960</c:v>
                </c:pt>
                <c:pt idx="70">
                  <c:v>43961</c:v>
                </c:pt>
                <c:pt idx="71">
                  <c:v>43962</c:v>
                </c:pt>
                <c:pt idx="72">
                  <c:v>43963</c:v>
                </c:pt>
                <c:pt idx="73">
                  <c:v>43964</c:v>
                </c:pt>
                <c:pt idx="74">
                  <c:v>43965</c:v>
                </c:pt>
                <c:pt idx="75">
                  <c:v>43966</c:v>
                </c:pt>
                <c:pt idx="76">
                  <c:v>43967</c:v>
                </c:pt>
                <c:pt idx="77">
                  <c:v>43968</c:v>
                </c:pt>
                <c:pt idx="78">
                  <c:v>43969</c:v>
                </c:pt>
                <c:pt idx="79">
                  <c:v>43970</c:v>
                </c:pt>
                <c:pt idx="80">
                  <c:v>43971</c:v>
                </c:pt>
                <c:pt idx="81">
                  <c:v>43972</c:v>
                </c:pt>
                <c:pt idx="82">
                  <c:v>43973</c:v>
                </c:pt>
                <c:pt idx="83">
                  <c:v>43974</c:v>
                </c:pt>
                <c:pt idx="84">
                  <c:v>43975</c:v>
                </c:pt>
                <c:pt idx="85">
                  <c:v>43976</c:v>
                </c:pt>
                <c:pt idx="86">
                  <c:v>43977</c:v>
                </c:pt>
                <c:pt idx="87">
                  <c:v>43978</c:v>
                </c:pt>
                <c:pt idx="88">
                  <c:v>43979</c:v>
                </c:pt>
                <c:pt idx="89">
                  <c:v>43980</c:v>
                </c:pt>
                <c:pt idx="90">
                  <c:v>43981</c:v>
                </c:pt>
                <c:pt idx="91">
                  <c:v>43982</c:v>
                </c:pt>
                <c:pt idx="92">
                  <c:v>43983</c:v>
                </c:pt>
                <c:pt idx="93">
                  <c:v>43984</c:v>
                </c:pt>
                <c:pt idx="94">
                  <c:v>43985</c:v>
                </c:pt>
                <c:pt idx="95">
                  <c:v>43986</c:v>
                </c:pt>
                <c:pt idx="96">
                  <c:v>43987</c:v>
                </c:pt>
                <c:pt idx="97">
                  <c:v>43988</c:v>
                </c:pt>
                <c:pt idx="98">
                  <c:v>43989</c:v>
                </c:pt>
                <c:pt idx="99">
                  <c:v>43990</c:v>
                </c:pt>
                <c:pt idx="100">
                  <c:v>43991</c:v>
                </c:pt>
                <c:pt idx="101">
                  <c:v>43992</c:v>
                </c:pt>
                <c:pt idx="102">
                  <c:v>43993</c:v>
                </c:pt>
                <c:pt idx="103">
                  <c:v>43994</c:v>
                </c:pt>
                <c:pt idx="104">
                  <c:v>43995</c:v>
                </c:pt>
                <c:pt idx="105">
                  <c:v>43996</c:v>
                </c:pt>
                <c:pt idx="106">
                  <c:v>43997</c:v>
                </c:pt>
                <c:pt idx="107">
                  <c:v>43998</c:v>
                </c:pt>
                <c:pt idx="108">
                  <c:v>43999</c:v>
                </c:pt>
                <c:pt idx="109">
                  <c:v>44000</c:v>
                </c:pt>
                <c:pt idx="110">
                  <c:v>44001</c:v>
                </c:pt>
                <c:pt idx="111">
                  <c:v>44002</c:v>
                </c:pt>
                <c:pt idx="112">
                  <c:v>44003</c:v>
                </c:pt>
                <c:pt idx="113">
                  <c:v>44004</c:v>
                </c:pt>
                <c:pt idx="114">
                  <c:v>44005</c:v>
                </c:pt>
                <c:pt idx="115">
                  <c:v>44006</c:v>
                </c:pt>
                <c:pt idx="116">
                  <c:v>44007</c:v>
                </c:pt>
                <c:pt idx="117">
                  <c:v>44008</c:v>
                </c:pt>
                <c:pt idx="118">
                  <c:v>44009</c:v>
                </c:pt>
                <c:pt idx="119">
                  <c:v>44010</c:v>
                </c:pt>
                <c:pt idx="120">
                  <c:v>44011</c:v>
                </c:pt>
                <c:pt idx="121">
                  <c:v>44012</c:v>
                </c:pt>
                <c:pt idx="122">
                  <c:v>44013</c:v>
                </c:pt>
                <c:pt idx="123">
                  <c:v>44014</c:v>
                </c:pt>
                <c:pt idx="124">
                  <c:v>44015</c:v>
                </c:pt>
                <c:pt idx="125">
                  <c:v>44016</c:v>
                </c:pt>
                <c:pt idx="126">
                  <c:v>44017</c:v>
                </c:pt>
                <c:pt idx="127">
                  <c:v>44018</c:v>
                </c:pt>
                <c:pt idx="128">
                  <c:v>44019</c:v>
                </c:pt>
                <c:pt idx="129">
                  <c:v>44020</c:v>
                </c:pt>
                <c:pt idx="130">
                  <c:v>44021</c:v>
                </c:pt>
                <c:pt idx="131">
                  <c:v>44022</c:v>
                </c:pt>
                <c:pt idx="132">
                  <c:v>44023</c:v>
                </c:pt>
                <c:pt idx="133">
                  <c:v>44024</c:v>
                </c:pt>
                <c:pt idx="134">
                  <c:v>44025</c:v>
                </c:pt>
                <c:pt idx="135">
                  <c:v>44026</c:v>
                </c:pt>
                <c:pt idx="136">
                  <c:v>44027</c:v>
                </c:pt>
                <c:pt idx="137">
                  <c:v>44028</c:v>
                </c:pt>
                <c:pt idx="138">
                  <c:v>44029</c:v>
                </c:pt>
                <c:pt idx="139">
                  <c:v>44030</c:v>
                </c:pt>
                <c:pt idx="140">
                  <c:v>44031</c:v>
                </c:pt>
                <c:pt idx="141">
                  <c:v>44032</c:v>
                </c:pt>
                <c:pt idx="142">
                  <c:v>44033</c:v>
                </c:pt>
                <c:pt idx="143">
                  <c:v>44034</c:v>
                </c:pt>
                <c:pt idx="144">
                  <c:v>44035</c:v>
                </c:pt>
                <c:pt idx="145">
                  <c:v>44036</c:v>
                </c:pt>
                <c:pt idx="146">
                  <c:v>44037</c:v>
                </c:pt>
                <c:pt idx="147">
                  <c:v>44038</c:v>
                </c:pt>
                <c:pt idx="148">
                  <c:v>44039</c:v>
                </c:pt>
                <c:pt idx="149">
                  <c:v>44040</c:v>
                </c:pt>
                <c:pt idx="150">
                  <c:v>44041</c:v>
                </c:pt>
                <c:pt idx="151">
                  <c:v>44042</c:v>
                </c:pt>
                <c:pt idx="152">
                  <c:v>44043</c:v>
                </c:pt>
                <c:pt idx="153">
                  <c:v>44044</c:v>
                </c:pt>
                <c:pt idx="154">
                  <c:v>44045</c:v>
                </c:pt>
              </c:numCache>
            </c:numRef>
          </c:cat>
          <c:val>
            <c:numRef>
              <c:f>'[PUBLIC_Tests_by_Specimen_Collection (1).xlsx]Sheet1'!$E$2:$E$1236</c:f>
              <c:numCache>
                <c:formatCode>General</c:formatCode>
                <c:ptCount val="12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6</c:v>
                </c:pt>
                <c:pt idx="10">
                  <c:v>9</c:v>
                </c:pt>
                <c:pt idx="11">
                  <c:v>12</c:v>
                </c:pt>
                <c:pt idx="12">
                  <c:v>24</c:v>
                </c:pt>
                <c:pt idx="13">
                  <c:v>30</c:v>
                </c:pt>
                <c:pt idx="14">
                  <c:v>36</c:v>
                </c:pt>
                <c:pt idx="15">
                  <c:v>51</c:v>
                </c:pt>
                <c:pt idx="16">
                  <c:v>65</c:v>
                </c:pt>
                <c:pt idx="17">
                  <c:v>83</c:v>
                </c:pt>
                <c:pt idx="18">
                  <c:v>94</c:v>
                </c:pt>
                <c:pt idx="19">
                  <c:v>99</c:v>
                </c:pt>
                <c:pt idx="20">
                  <c:v>103</c:v>
                </c:pt>
                <c:pt idx="21">
                  <c:v>105</c:v>
                </c:pt>
                <c:pt idx="22">
                  <c:v>116</c:v>
                </c:pt>
                <c:pt idx="23">
                  <c:v>126</c:v>
                </c:pt>
                <c:pt idx="24">
                  <c:v>138</c:v>
                </c:pt>
                <c:pt idx="25">
                  <c:v>143</c:v>
                </c:pt>
                <c:pt idx="26">
                  <c:v>154</c:v>
                </c:pt>
                <c:pt idx="27">
                  <c:v>158</c:v>
                </c:pt>
                <c:pt idx="28">
                  <c:v>163</c:v>
                </c:pt>
                <c:pt idx="29">
                  <c:v>172</c:v>
                </c:pt>
                <c:pt idx="30">
                  <c:v>184</c:v>
                </c:pt>
                <c:pt idx="31">
                  <c:v>191</c:v>
                </c:pt>
                <c:pt idx="32">
                  <c:v>208</c:v>
                </c:pt>
                <c:pt idx="33">
                  <c:v>217</c:v>
                </c:pt>
                <c:pt idx="34">
                  <c:v>222</c:v>
                </c:pt>
                <c:pt idx="35">
                  <c:v>228</c:v>
                </c:pt>
                <c:pt idx="36">
                  <c:v>242</c:v>
                </c:pt>
                <c:pt idx="37">
                  <c:v>261</c:v>
                </c:pt>
                <c:pt idx="38">
                  <c:v>276</c:v>
                </c:pt>
                <c:pt idx="39">
                  <c:v>296</c:v>
                </c:pt>
                <c:pt idx="40">
                  <c:v>310</c:v>
                </c:pt>
                <c:pt idx="41">
                  <c:v>315</c:v>
                </c:pt>
                <c:pt idx="42">
                  <c:v>316</c:v>
                </c:pt>
                <c:pt idx="43">
                  <c:v>329</c:v>
                </c:pt>
                <c:pt idx="44">
                  <c:v>343</c:v>
                </c:pt>
                <c:pt idx="45">
                  <c:v>356</c:v>
                </c:pt>
                <c:pt idx="46">
                  <c:v>369</c:v>
                </c:pt>
                <c:pt idx="47">
                  <c:v>378</c:v>
                </c:pt>
                <c:pt idx="48">
                  <c:v>383</c:v>
                </c:pt>
                <c:pt idx="49">
                  <c:v>387</c:v>
                </c:pt>
                <c:pt idx="50">
                  <c:v>404</c:v>
                </c:pt>
                <c:pt idx="51">
                  <c:v>418</c:v>
                </c:pt>
                <c:pt idx="52">
                  <c:v>437</c:v>
                </c:pt>
                <c:pt idx="53">
                  <c:v>449</c:v>
                </c:pt>
                <c:pt idx="54">
                  <c:v>460</c:v>
                </c:pt>
                <c:pt idx="55">
                  <c:v>465</c:v>
                </c:pt>
                <c:pt idx="56">
                  <c:v>471</c:v>
                </c:pt>
                <c:pt idx="57">
                  <c:v>493</c:v>
                </c:pt>
                <c:pt idx="58">
                  <c:v>503</c:v>
                </c:pt>
                <c:pt idx="59">
                  <c:v>511</c:v>
                </c:pt>
                <c:pt idx="60">
                  <c:v>527</c:v>
                </c:pt>
                <c:pt idx="61">
                  <c:v>541</c:v>
                </c:pt>
                <c:pt idx="62">
                  <c:v>542</c:v>
                </c:pt>
                <c:pt idx="63">
                  <c:v>544</c:v>
                </c:pt>
                <c:pt idx="64">
                  <c:v>557</c:v>
                </c:pt>
                <c:pt idx="65">
                  <c:v>569</c:v>
                </c:pt>
                <c:pt idx="66">
                  <c:v>580</c:v>
                </c:pt>
                <c:pt idx="67">
                  <c:v>592</c:v>
                </c:pt>
                <c:pt idx="68">
                  <c:v>609</c:v>
                </c:pt>
                <c:pt idx="69">
                  <c:v>616</c:v>
                </c:pt>
                <c:pt idx="70">
                  <c:v>618</c:v>
                </c:pt>
                <c:pt idx="71">
                  <c:v>635</c:v>
                </c:pt>
                <c:pt idx="72">
                  <c:v>661</c:v>
                </c:pt>
                <c:pt idx="73">
                  <c:v>676</c:v>
                </c:pt>
                <c:pt idx="74">
                  <c:v>692</c:v>
                </c:pt>
                <c:pt idx="75">
                  <c:v>724</c:v>
                </c:pt>
                <c:pt idx="76">
                  <c:v>728</c:v>
                </c:pt>
                <c:pt idx="77">
                  <c:v>731</c:v>
                </c:pt>
                <c:pt idx="78">
                  <c:v>752</c:v>
                </c:pt>
                <c:pt idx="79">
                  <c:v>798</c:v>
                </c:pt>
                <c:pt idx="80">
                  <c:v>844</c:v>
                </c:pt>
                <c:pt idx="81">
                  <c:v>863</c:v>
                </c:pt>
                <c:pt idx="82">
                  <c:v>885</c:v>
                </c:pt>
                <c:pt idx="83">
                  <c:v>889</c:v>
                </c:pt>
                <c:pt idx="84">
                  <c:v>895</c:v>
                </c:pt>
                <c:pt idx="85">
                  <c:v>901</c:v>
                </c:pt>
                <c:pt idx="86">
                  <c:v>921</c:v>
                </c:pt>
                <c:pt idx="87">
                  <c:v>1021</c:v>
                </c:pt>
                <c:pt idx="88">
                  <c:v>1035</c:v>
                </c:pt>
                <c:pt idx="89">
                  <c:v>1067</c:v>
                </c:pt>
                <c:pt idx="90">
                  <c:v>1075</c:v>
                </c:pt>
                <c:pt idx="91">
                  <c:v>1077</c:v>
                </c:pt>
                <c:pt idx="92">
                  <c:v>1097</c:v>
                </c:pt>
                <c:pt idx="93">
                  <c:v>1118</c:v>
                </c:pt>
                <c:pt idx="94">
                  <c:v>1147</c:v>
                </c:pt>
                <c:pt idx="95">
                  <c:v>1167</c:v>
                </c:pt>
                <c:pt idx="96">
                  <c:v>1205</c:v>
                </c:pt>
                <c:pt idx="97">
                  <c:v>1209</c:v>
                </c:pt>
                <c:pt idx="98">
                  <c:v>1211</c:v>
                </c:pt>
                <c:pt idx="99">
                  <c:v>1250</c:v>
                </c:pt>
                <c:pt idx="100">
                  <c:v>1268</c:v>
                </c:pt>
                <c:pt idx="101">
                  <c:v>1296</c:v>
                </c:pt>
                <c:pt idx="102">
                  <c:v>1331</c:v>
                </c:pt>
                <c:pt idx="103">
                  <c:v>1373</c:v>
                </c:pt>
                <c:pt idx="104">
                  <c:v>1377</c:v>
                </c:pt>
                <c:pt idx="105">
                  <c:v>1379</c:v>
                </c:pt>
                <c:pt idx="106">
                  <c:v>1402</c:v>
                </c:pt>
                <c:pt idx="107">
                  <c:v>1423</c:v>
                </c:pt>
                <c:pt idx="108">
                  <c:v>1439</c:v>
                </c:pt>
                <c:pt idx="109">
                  <c:v>1465</c:v>
                </c:pt>
                <c:pt idx="110">
                  <c:v>1499</c:v>
                </c:pt>
                <c:pt idx="111">
                  <c:v>1500</c:v>
                </c:pt>
                <c:pt idx="112">
                  <c:v>1502</c:v>
                </c:pt>
                <c:pt idx="113">
                  <c:v>1548</c:v>
                </c:pt>
                <c:pt idx="114">
                  <c:v>1577</c:v>
                </c:pt>
                <c:pt idx="115">
                  <c:v>1629</c:v>
                </c:pt>
                <c:pt idx="116">
                  <c:v>1659</c:v>
                </c:pt>
                <c:pt idx="117">
                  <c:v>1713</c:v>
                </c:pt>
                <c:pt idx="118">
                  <c:v>1718</c:v>
                </c:pt>
                <c:pt idx="119">
                  <c:v>1727</c:v>
                </c:pt>
                <c:pt idx="120">
                  <c:v>1787</c:v>
                </c:pt>
                <c:pt idx="121">
                  <c:v>1836</c:v>
                </c:pt>
                <c:pt idx="122">
                  <c:v>1874</c:v>
                </c:pt>
                <c:pt idx="123">
                  <c:v>1938</c:v>
                </c:pt>
                <c:pt idx="124">
                  <c:v>1953</c:v>
                </c:pt>
                <c:pt idx="125">
                  <c:v>1954</c:v>
                </c:pt>
                <c:pt idx="126">
                  <c:v>1961</c:v>
                </c:pt>
                <c:pt idx="127">
                  <c:v>2062</c:v>
                </c:pt>
                <c:pt idx="128">
                  <c:v>2137</c:v>
                </c:pt>
                <c:pt idx="129">
                  <c:v>2226</c:v>
                </c:pt>
                <c:pt idx="130">
                  <c:v>2272</c:v>
                </c:pt>
                <c:pt idx="131">
                  <c:v>2396</c:v>
                </c:pt>
                <c:pt idx="132">
                  <c:v>2410</c:v>
                </c:pt>
                <c:pt idx="133">
                  <c:v>2424</c:v>
                </c:pt>
                <c:pt idx="134">
                  <c:v>2621</c:v>
                </c:pt>
                <c:pt idx="135">
                  <c:v>2736</c:v>
                </c:pt>
                <c:pt idx="136">
                  <c:v>2946</c:v>
                </c:pt>
                <c:pt idx="137">
                  <c:v>3105</c:v>
                </c:pt>
                <c:pt idx="138">
                  <c:v>3218</c:v>
                </c:pt>
                <c:pt idx="139">
                  <c:v>3303</c:v>
                </c:pt>
                <c:pt idx="140">
                  <c:v>3314</c:v>
                </c:pt>
                <c:pt idx="141">
                  <c:v>3465</c:v>
                </c:pt>
                <c:pt idx="142">
                  <c:v>3589</c:v>
                </c:pt>
                <c:pt idx="143">
                  <c:v>3692</c:v>
                </c:pt>
                <c:pt idx="144">
                  <c:v>3790</c:v>
                </c:pt>
                <c:pt idx="145">
                  <c:v>3953</c:v>
                </c:pt>
                <c:pt idx="146">
                  <c:v>3964</c:v>
                </c:pt>
                <c:pt idx="147">
                  <c:v>3967</c:v>
                </c:pt>
                <c:pt idx="148">
                  <c:v>4119</c:v>
                </c:pt>
                <c:pt idx="149">
                  <c:v>4212</c:v>
                </c:pt>
                <c:pt idx="150">
                  <c:v>4283</c:v>
                </c:pt>
                <c:pt idx="151">
                  <c:v>4333</c:v>
                </c:pt>
                <c:pt idx="152">
                  <c:v>4335</c:v>
                </c:pt>
                <c:pt idx="153">
                  <c:v>4335</c:v>
                </c:pt>
                <c:pt idx="154">
                  <c:v>4335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8D7-4986-8408-795252B333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5764072"/>
        <c:axId val="345764728"/>
      </c:lineChart>
      <c:dateAx>
        <c:axId val="345764072"/>
        <c:scaling>
          <c:orientation val="minMax"/>
          <c:max val="44048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764728"/>
        <c:crosses val="autoZero"/>
        <c:auto val="1"/>
        <c:lblOffset val="100"/>
        <c:baseTimeUnit val="days"/>
        <c:majorUnit val="1"/>
        <c:majorTimeUnit val="months"/>
      </c:dateAx>
      <c:valAx>
        <c:axId val="345764728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764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COVID-19 Tests Performed in Past Week in Okanogan County</a:t>
            </a:r>
          </a:p>
          <a:p>
            <a:pPr>
              <a:defRPr/>
            </a:pPr>
            <a:r>
              <a:rPr lang="en-US" sz="1800" dirty="0"/>
              <a:t>Time Period: March 1</a:t>
            </a:r>
            <a:r>
              <a:rPr lang="en-US" sz="1800" baseline="0" dirty="0"/>
              <a:t> - August 2, 2020</a:t>
            </a:r>
          </a:p>
          <a:p>
            <a:pPr>
              <a:defRPr/>
            </a:pPr>
            <a:r>
              <a:rPr lang="en-US" sz="1800" i="1" baseline="0" dirty="0"/>
              <a:t>Source: Washington State Department of Health COVID-19 Data Dashboard</a:t>
            </a:r>
            <a:endParaRPr lang="en-US" sz="1800" i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'[PUBLIC_Tests_by_Specimen_Collection (1).xlsx]Sheet1'!$D$1</c:f>
              <c:strCache>
                <c:ptCount val="1"/>
                <c:pt idx="0">
                  <c:v># Tests Performed in Past Week</c:v>
                </c:pt>
              </c:strCache>
            </c:strRef>
          </c:tx>
          <c:spPr>
            <a:ln w="50800" cap="rnd">
              <a:solidFill>
                <a:srgbClr val="8064A2"/>
              </a:solidFill>
              <a:round/>
            </a:ln>
            <a:effectLst/>
          </c:spPr>
          <c:marker>
            <c:symbol val="none"/>
          </c:marker>
          <c:cat>
            <c:numRef>
              <c:f>'[PUBLIC_Tests_by_Specimen_Collection (1).xlsx]Sheet1'!$B$2:$B$1236</c:f>
              <c:numCache>
                <c:formatCode>m/d/yyyy</c:formatCode>
                <c:ptCount val="1235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  <c:pt idx="67">
                  <c:v>43958</c:v>
                </c:pt>
                <c:pt idx="68">
                  <c:v>43959</c:v>
                </c:pt>
                <c:pt idx="69">
                  <c:v>43960</c:v>
                </c:pt>
                <c:pt idx="70">
                  <c:v>43961</c:v>
                </c:pt>
                <c:pt idx="71">
                  <c:v>43962</c:v>
                </c:pt>
                <c:pt idx="72">
                  <c:v>43963</c:v>
                </c:pt>
                <c:pt idx="73">
                  <c:v>43964</c:v>
                </c:pt>
                <c:pt idx="74">
                  <c:v>43965</c:v>
                </c:pt>
                <c:pt idx="75">
                  <c:v>43966</c:v>
                </c:pt>
                <c:pt idx="76">
                  <c:v>43967</c:v>
                </c:pt>
                <c:pt idx="77">
                  <c:v>43968</c:v>
                </c:pt>
                <c:pt idx="78">
                  <c:v>43969</c:v>
                </c:pt>
                <c:pt idx="79">
                  <c:v>43970</c:v>
                </c:pt>
                <c:pt idx="80">
                  <c:v>43971</c:v>
                </c:pt>
                <c:pt idx="81">
                  <c:v>43972</c:v>
                </c:pt>
                <c:pt idx="82">
                  <c:v>43973</c:v>
                </c:pt>
                <c:pt idx="83">
                  <c:v>43974</c:v>
                </c:pt>
                <c:pt idx="84">
                  <c:v>43975</c:v>
                </c:pt>
                <c:pt idx="85">
                  <c:v>43976</c:v>
                </c:pt>
                <c:pt idx="86">
                  <c:v>43977</c:v>
                </c:pt>
                <c:pt idx="87">
                  <c:v>43978</c:v>
                </c:pt>
                <c:pt idx="88">
                  <c:v>43979</c:v>
                </c:pt>
                <c:pt idx="89">
                  <c:v>43980</c:v>
                </c:pt>
                <c:pt idx="90">
                  <c:v>43981</c:v>
                </c:pt>
                <c:pt idx="91">
                  <c:v>43982</c:v>
                </c:pt>
                <c:pt idx="92">
                  <c:v>43983</c:v>
                </c:pt>
                <c:pt idx="93">
                  <c:v>43984</c:v>
                </c:pt>
                <c:pt idx="94">
                  <c:v>43985</c:v>
                </c:pt>
                <c:pt idx="95">
                  <c:v>43986</c:v>
                </c:pt>
                <c:pt idx="96">
                  <c:v>43987</c:v>
                </c:pt>
                <c:pt idx="97">
                  <c:v>43988</c:v>
                </c:pt>
                <c:pt idx="98">
                  <c:v>43989</c:v>
                </c:pt>
                <c:pt idx="99">
                  <c:v>43990</c:v>
                </c:pt>
                <c:pt idx="100">
                  <c:v>43991</c:v>
                </c:pt>
                <c:pt idx="101">
                  <c:v>43992</c:v>
                </c:pt>
                <c:pt idx="102">
                  <c:v>43993</c:v>
                </c:pt>
                <c:pt idx="103">
                  <c:v>43994</c:v>
                </c:pt>
                <c:pt idx="104">
                  <c:v>43995</c:v>
                </c:pt>
                <c:pt idx="105">
                  <c:v>43996</c:v>
                </c:pt>
                <c:pt idx="106">
                  <c:v>43997</c:v>
                </c:pt>
                <c:pt idx="107">
                  <c:v>43998</c:v>
                </c:pt>
                <c:pt idx="108">
                  <c:v>43999</c:v>
                </c:pt>
                <c:pt idx="109">
                  <c:v>44000</c:v>
                </c:pt>
                <c:pt idx="110">
                  <c:v>44001</c:v>
                </c:pt>
                <c:pt idx="111">
                  <c:v>44002</c:v>
                </c:pt>
                <c:pt idx="112">
                  <c:v>44003</c:v>
                </c:pt>
                <c:pt idx="113">
                  <c:v>44004</c:v>
                </c:pt>
                <c:pt idx="114">
                  <c:v>44005</c:v>
                </c:pt>
                <c:pt idx="115">
                  <c:v>44006</c:v>
                </c:pt>
                <c:pt idx="116">
                  <c:v>44007</c:v>
                </c:pt>
                <c:pt idx="117">
                  <c:v>44008</c:v>
                </c:pt>
                <c:pt idx="118">
                  <c:v>44009</c:v>
                </c:pt>
                <c:pt idx="119">
                  <c:v>44010</c:v>
                </c:pt>
                <c:pt idx="120">
                  <c:v>44011</c:v>
                </c:pt>
                <c:pt idx="121">
                  <c:v>44012</c:v>
                </c:pt>
                <c:pt idx="122">
                  <c:v>44013</c:v>
                </c:pt>
                <c:pt idx="123">
                  <c:v>44014</c:v>
                </c:pt>
                <c:pt idx="124">
                  <c:v>44015</c:v>
                </c:pt>
                <c:pt idx="125">
                  <c:v>44016</c:v>
                </c:pt>
                <c:pt idx="126">
                  <c:v>44017</c:v>
                </c:pt>
                <c:pt idx="127">
                  <c:v>44018</c:v>
                </c:pt>
                <c:pt idx="128">
                  <c:v>44019</c:v>
                </c:pt>
                <c:pt idx="129">
                  <c:v>44020</c:v>
                </c:pt>
                <c:pt idx="130">
                  <c:v>44021</c:v>
                </c:pt>
                <c:pt idx="131">
                  <c:v>44022</c:v>
                </c:pt>
                <c:pt idx="132">
                  <c:v>44023</c:v>
                </c:pt>
                <c:pt idx="133">
                  <c:v>44024</c:v>
                </c:pt>
                <c:pt idx="134">
                  <c:v>44025</c:v>
                </c:pt>
                <c:pt idx="135">
                  <c:v>44026</c:v>
                </c:pt>
                <c:pt idx="136">
                  <c:v>44027</c:v>
                </c:pt>
                <c:pt idx="137">
                  <c:v>44028</c:v>
                </c:pt>
                <c:pt idx="138">
                  <c:v>44029</c:v>
                </c:pt>
                <c:pt idx="139">
                  <c:v>44030</c:v>
                </c:pt>
                <c:pt idx="140">
                  <c:v>44031</c:v>
                </c:pt>
                <c:pt idx="141">
                  <c:v>44032</c:v>
                </c:pt>
                <c:pt idx="142">
                  <c:v>44033</c:v>
                </c:pt>
                <c:pt idx="143">
                  <c:v>44034</c:v>
                </c:pt>
                <c:pt idx="144">
                  <c:v>44035</c:v>
                </c:pt>
                <c:pt idx="145">
                  <c:v>44036</c:v>
                </c:pt>
                <c:pt idx="146">
                  <c:v>44037</c:v>
                </c:pt>
                <c:pt idx="147">
                  <c:v>44038</c:v>
                </c:pt>
                <c:pt idx="148">
                  <c:v>44039</c:v>
                </c:pt>
                <c:pt idx="149">
                  <c:v>44040</c:v>
                </c:pt>
                <c:pt idx="150">
                  <c:v>44041</c:v>
                </c:pt>
                <c:pt idx="151">
                  <c:v>44042</c:v>
                </c:pt>
                <c:pt idx="152">
                  <c:v>44043</c:v>
                </c:pt>
                <c:pt idx="153">
                  <c:v>44044</c:v>
                </c:pt>
                <c:pt idx="154">
                  <c:v>44045</c:v>
                </c:pt>
              </c:numCache>
            </c:numRef>
          </c:cat>
          <c:val>
            <c:numRef>
              <c:f>'[PUBLIC_Tests_by_Specimen_Collection (1).xlsx]Sheet1'!$D$2:$D$1236</c:f>
              <c:numCache>
                <c:formatCode>General</c:formatCode>
                <c:ptCount val="1235"/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6</c:v>
                </c:pt>
                <c:pt idx="10">
                  <c:v>9</c:v>
                </c:pt>
                <c:pt idx="11">
                  <c:v>11</c:v>
                </c:pt>
                <c:pt idx="12">
                  <c:v>23</c:v>
                </c:pt>
                <c:pt idx="13">
                  <c:v>28</c:v>
                </c:pt>
                <c:pt idx="14">
                  <c:v>34</c:v>
                </c:pt>
                <c:pt idx="15">
                  <c:v>48</c:v>
                </c:pt>
                <c:pt idx="16">
                  <c:v>59</c:v>
                </c:pt>
                <c:pt idx="17">
                  <c:v>74</c:v>
                </c:pt>
                <c:pt idx="18">
                  <c:v>82</c:v>
                </c:pt>
                <c:pt idx="19">
                  <c:v>75</c:v>
                </c:pt>
                <c:pt idx="20">
                  <c:v>73</c:v>
                </c:pt>
                <c:pt idx="21">
                  <c:v>69</c:v>
                </c:pt>
                <c:pt idx="22">
                  <c:v>65</c:v>
                </c:pt>
                <c:pt idx="23">
                  <c:v>61</c:v>
                </c:pt>
                <c:pt idx="24">
                  <c:v>55</c:v>
                </c:pt>
                <c:pt idx="25">
                  <c:v>49</c:v>
                </c:pt>
                <c:pt idx="26">
                  <c:v>55</c:v>
                </c:pt>
                <c:pt idx="27">
                  <c:v>55</c:v>
                </c:pt>
                <c:pt idx="28">
                  <c:v>58</c:v>
                </c:pt>
                <c:pt idx="29">
                  <c:v>56</c:v>
                </c:pt>
                <c:pt idx="30">
                  <c:v>58</c:v>
                </c:pt>
                <c:pt idx="31">
                  <c:v>53</c:v>
                </c:pt>
                <c:pt idx="32">
                  <c:v>65</c:v>
                </c:pt>
                <c:pt idx="33">
                  <c:v>63</c:v>
                </c:pt>
                <c:pt idx="34">
                  <c:v>64</c:v>
                </c:pt>
                <c:pt idx="35">
                  <c:v>65</c:v>
                </c:pt>
                <c:pt idx="36">
                  <c:v>70</c:v>
                </c:pt>
                <c:pt idx="37">
                  <c:v>77</c:v>
                </c:pt>
                <c:pt idx="38">
                  <c:v>85</c:v>
                </c:pt>
                <c:pt idx="39">
                  <c:v>88</c:v>
                </c:pt>
                <c:pt idx="40">
                  <c:v>93</c:v>
                </c:pt>
                <c:pt idx="41">
                  <c:v>93</c:v>
                </c:pt>
                <c:pt idx="42">
                  <c:v>88</c:v>
                </c:pt>
                <c:pt idx="43">
                  <c:v>87</c:v>
                </c:pt>
                <c:pt idx="44">
                  <c:v>82</c:v>
                </c:pt>
                <c:pt idx="45">
                  <c:v>80</c:v>
                </c:pt>
                <c:pt idx="46">
                  <c:v>73</c:v>
                </c:pt>
                <c:pt idx="47">
                  <c:v>68</c:v>
                </c:pt>
                <c:pt idx="48">
                  <c:v>68</c:v>
                </c:pt>
                <c:pt idx="49">
                  <c:v>71</c:v>
                </c:pt>
                <c:pt idx="50">
                  <c:v>75</c:v>
                </c:pt>
                <c:pt idx="51">
                  <c:v>75</c:v>
                </c:pt>
                <c:pt idx="52">
                  <c:v>81</c:v>
                </c:pt>
                <c:pt idx="53">
                  <c:v>80</c:v>
                </c:pt>
                <c:pt idx="54">
                  <c:v>82</c:v>
                </c:pt>
                <c:pt idx="55">
                  <c:v>82</c:v>
                </c:pt>
                <c:pt idx="56">
                  <c:v>84</c:v>
                </c:pt>
                <c:pt idx="57">
                  <c:v>89</c:v>
                </c:pt>
                <c:pt idx="58">
                  <c:v>85</c:v>
                </c:pt>
                <c:pt idx="59">
                  <c:v>74</c:v>
                </c:pt>
                <c:pt idx="60">
                  <c:v>78</c:v>
                </c:pt>
                <c:pt idx="61">
                  <c:v>81</c:v>
                </c:pt>
                <c:pt idx="62">
                  <c:v>77</c:v>
                </c:pt>
                <c:pt idx="63">
                  <c:v>73</c:v>
                </c:pt>
                <c:pt idx="64">
                  <c:v>64</c:v>
                </c:pt>
                <c:pt idx="65">
                  <c:v>66</c:v>
                </c:pt>
                <c:pt idx="66">
                  <c:v>69</c:v>
                </c:pt>
                <c:pt idx="67">
                  <c:v>65</c:v>
                </c:pt>
                <c:pt idx="68">
                  <c:v>68</c:v>
                </c:pt>
                <c:pt idx="69">
                  <c:v>74</c:v>
                </c:pt>
                <c:pt idx="70">
                  <c:v>74</c:v>
                </c:pt>
                <c:pt idx="71">
                  <c:v>78</c:v>
                </c:pt>
                <c:pt idx="72">
                  <c:v>92</c:v>
                </c:pt>
                <c:pt idx="73">
                  <c:v>96</c:v>
                </c:pt>
                <c:pt idx="74">
                  <c:v>100</c:v>
                </c:pt>
                <c:pt idx="75">
                  <c:v>115</c:v>
                </c:pt>
                <c:pt idx="76">
                  <c:v>112</c:v>
                </c:pt>
                <c:pt idx="77">
                  <c:v>113</c:v>
                </c:pt>
                <c:pt idx="78">
                  <c:v>117</c:v>
                </c:pt>
                <c:pt idx="79">
                  <c:v>137</c:v>
                </c:pt>
                <c:pt idx="80">
                  <c:v>168</c:v>
                </c:pt>
                <c:pt idx="81">
                  <c:v>171</c:v>
                </c:pt>
                <c:pt idx="82">
                  <c:v>161</c:v>
                </c:pt>
                <c:pt idx="83">
                  <c:v>161</c:v>
                </c:pt>
                <c:pt idx="84">
                  <c:v>164</c:v>
                </c:pt>
                <c:pt idx="85">
                  <c:v>149</c:v>
                </c:pt>
                <c:pt idx="86">
                  <c:v>123</c:v>
                </c:pt>
                <c:pt idx="87">
                  <c:v>177</c:v>
                </c:pt>
                <c:pt idx="88">
                  <c:v>172</c:v>
                </c:pt>
                <c:pt idx="89">
                  <c:v>182</c:v>
                </c:pt>
                <c:pt idx="90">
                  <c:v>186</c:v>
                </c:pt>
                <c:pt idx="91">
                  <c:v>182</c:v>
                </c:pt>
                <c:pt idx="92">
                  <c:v>196</c:v>
                </c:pt>
                <c:pt idx="93">
                  <c:v>197</c:v>
                </c:pt>
                <c:pt idx="94">
                  <c:v>126</c:v>
                </c:pt>
                <c:pt idx="95">
                  <c:v>132</c:v>
                </c:pt>
                <c:pt idx="96">
                  <c:v>138</c:v>
                </c:pt>
                <c:pt idx="97">
                  <c:v>134</c:v>
                </c:pt>
                <c:pt idx="98">
                  <c:v>134</c:v>
                </c:pt>
                <c:pt idx="99">
                  <c:v>153</c:v>
                </c:pt>
                <c:pt idx="100">
                  <c:v>150</c:v>
                </c:pt>
                <c:pt idx="101">
                  <c:v>149</c:v>
                </c:pt>
                <c:pt idx="102">
                  <c:v>164</c:v>
                </c:pt>
                <c:pt idx="103">
                  <c:v>168</c:v>
                </c:pt>
                <c:pt idx="104">
                  <c:v>168</c:v>
                </c:pt>
                <c:pt idx="105">
                  <c:v>168</c:v>
                </c:pt>
                <c:pt idx="106">
                  <c:v>152</c:v>
                </c:pt>
                <c:pt idx="107">
                  <c:v>155</c:v>
                </c:pt>
                <c:pt idx="108">
                  <c:v>143</c:v>
                </c:pt>
                <c:pt idx="109">
                  <c:v>134</c:v>
                </c:pt>
                <c:pt idx="110">
                  <c:v>126</c:v>
                </c:pt>
                <c:pt idx="111">
                  <c:v>123</c:v>
                </c:pt>
                <c:pt idx="112">
                  <c:v>123</c:v>
                </c:pt>
                <c:pt idx="113">
                  <c:v>146</c:v>
                </c:pt>
                <c:pt idx="114">
                  <c:v>154</c:v>
                </c:pt>
                <c:pt idx="115">
                  <c:v>190</c:v>
                </c:pt>
                <c:pt idx="116">
                  <c:v>194</c:v>
                </c:pt>
                <c:pt idx="117">
                  <c:v>214</c:v>
                </c:pt>
                <c:pt idx="118">
                  <c:v>218</c:v>
                </c:pt>
                <c:pt idx="119">
                  <c:v>225</c:v>
                </c:pt>
                <c:pt idx="120">
                  <c:v>239</c:v>
                </c:pt>
                <c:pt idx="121">
                  <c:v>259</c:v>
                </c:pt>
                <c:pt idx="122">
                  <c:v>245</c:v>
                </c:pt>
                <c:pt idx="123">
                  <c:v>279</c:v>
                </c:pt>
                <c:pt idx="124">
                  <c:v>240</c:v>
                </c:pt>
                <c:pt idx="125">
                  <c:v>236</c:v>
                </c:pt>
                <c:pt idx="126">
                  <c:v>234</c:v>
                </c:pt>
                <c:pt idx="127">
                  <c:v>275</c:v>
                </c:pt>
                <c:pt idx="128">
                  <c:v>301</c:v>
                </c:pt>
                <c:pt idx="129">
                  <c:v>352</c:v>
                </c:pt>
                <c:pt idx="130">
                  <c:v>334</c:v>
                </c:pt>
                <c:pt idx="131">
                  <c:v>443</c:v>
                </c:pt>
                <c:pt idx="132">
                  <c:v>456</c:v>
                </c:pt>
                <c:pt idx="133">
                  <c:v>463</c:v>
                </c:pt>
                <c:pt idx="134">
                  <c:v>559</c:v>
                </c:pt>
                <c:pt idx="135">
                  <c:v>599</c:v>
                </c:pt>
                <c:pt idx="136">
                  <c:v>720</c:v>
                </c:pt>
                <c:pt idx="137">
                  <c:v>833</c:v>
                </c:pt>
                <c:pt idx="138">
                  <c:v>822</c:v>
                </c:pt>
                <c:pt idx="139">
                  <c:v>893</c:v>
                </c:pt>
                <c:pt idx="140">
                  <c:v>890</c:v>
                </c:pt>
                <c:pt idx="141">
                  <c:v>844</c:v>
                </c:pt>
                <c:pt idx="142">
                  <c:v>853</c:v>
                </c:pt>
                <c:pt idx="143">
                  <c:v>746</c:v>
                </c:pt>
                <c:pt idx="144">
                  <c:v>685</c:v>
                </c:pt>
                <c:pt idx="145">
                  <c:v>735</c:v>
                </c:pt>
                <c:pt idx="146">
                  <c:v>661</c:v>
                </c:pt>
                <c:pt idx="147">
                  <c:v>653</c:v>
                </c:pt>
                <c:pt idx="148">
                  <c:v>654</c:v>
                </c:pt>
                <c:pt idx="149">
                  <c:v>623</c:v>
                </c:pt>
                <c:pt idx="150">
                  <c:v>591</c:v>
                </c:pt>
                <c:pt idx="151">
                  <c:v>543</c:v>
                </c:pt>
                <c:pt idx="152">
                  <c:v>382</c:v>
                </c:pt>
                <c:pt idx="153">
                  <c:v>371</c:v>
                </c:pt>
                <c:pt idx="154">
                  <c:v>368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6D-4FEF-BD80-E773FA2800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5764072"/>
        <c:axId val="345764728"/>
      </c:lineChart>
      <c:dateAx>
        <c:axId val="345764072"/>
        <c:scaling>
          <c:orientation val="minMax"/>
          <c:max val="44048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764728"/>
        <c:crosses val="autoZero"/>
        <c:auto val="1"/>
        <c:lblOffset val="100"/>
        <c:baseTimeUnit val="days"/>
        <c:majorUnit val="1"/>
        <c:majorTimeUnit val="months"/>
      </c:dateAx>
      <c:valAx>
        <c:axId val="345764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764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/>
              <a:t>Percent Positive</a:t>
            </a:r>
            <a:r>
              <a:rPr lang="en-US" sz="2800" baseline="0" dirty="0"/>
              <a:t> Tests in Okanogan County</a:t>
            </a:r>
          </a:p>
          <a:p>
            <a:pPr>
              <a:defRPr/>
            </a:pPr>
            <a:r>
              <a:rPr lang="en-US" sz="1800" baseline="0" dirty="0"/>
              <a:t>Time Period: March 1 - August 2, 2020</a:t>
            </a:r>
          </a:p>
          <a:p>
            <a:pPr>
              <a:defRPr/>
            </a:pPr>
            <a:r>
              <a:rPr lang="en-US" sz="1800" i="1" baseline="0" dirty="0"/>
              <a:t>Source: Washington State Department of Health COVID-19 Data Dashboard</a:t>
            </a:r>
            <a:endParaRPr lang="en-US" sz="1800" i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'[PUBLIC_Tests_by_Specimen_Collection (1).xlsx]Sheet1'!$F$1</c:f>
              <c:strCache>
                <c:ptCount val="1"/>
                <c:pt idx="0">
                  <c:v>7-Day Rolling Average Percent Positive Tests</c:v>
                </c:pt>
              </c:strCache>
            </c:strRef>
          </c:tx>
          <c:spPr>
            <a:ln w="50800" cap="rnd">
              <a:solidFill>
                <a:srgbClr val="4B7EBC"/>
              </a:solidFill>
              <a:round/>
            </a:ln>
            <a:effectLst/>
          </c:spPr>
          <c:marker>
            <c:symbol val="none"/>
          </c:marker>
          <c:cat>
            <c:numRef>
              <c:f>'[PUBLIC_Tests_by_Specimen_Collection (1).xlsx]Sheet1'!$B$2:$B$1236</c:f>
              <c:numCache>
                <c:formatCode>m/d/yyyy</c:formatCode>
                <c:ptCount val="1235"/>
                <c:pt idx="0">
                  <c:v>43891</c:v>
                </c:pt>
                <c:pt idx="1">
                  <c:v>43892</c:v>
                </c:pt>
                <c:pt idx="2">
                  <c:v>43893</c:v>
                </c:pt>
                <c:pt idx="3">
                  <c:v>43894</c:v>
                </c:pt>
                <c:pt idx="4">
                  <c:v>43895</c:v>
                </c:pt>
                <c:pt idx="5">
                  <c:v>43896</c:v>
                </c:pt>
                <c:pt idx="6">
                  <c:v>43897</c:v>
                </c:pt>
                <c:pt idx="7">
                  <c:v>43898</c:v>
                </c:pt>
                <c:pt idx="8">
                  <c:v>43899</c:v>
                </c:pt>
                <c:pt idx="9">
                  <c:v>43900</c:v>
                </c:pt>
                <c:pt idx="10">
                  <c:v>43901</c:v>
                </c:pt>
                <c:pt idx="11">
                  <c:v>43902</c:v>
                </c:pt>
                <c:pt idx="12">
                  <c:v>43903</c:v>
                </c:pt>
                <c:pt idx="13">
                  <c:v>43904</c:v>
                </c:pt>
                <c:pt idx="14">
                  <c:v>43905</c:v>
                </c:pt>
                <c:pt idx="15">
                  <c:v>43906</c:v>
                </c:pt>
                <c:pt idx="16">
                  <c:v>43907</c:v>
                </c:pt>
                <c:pt idx="17">
                  <c:v>43908</c:v>
                </c:pt>
                <c:pt idx="18">
                  <c:v>43909</c:v>
                </c:pt>
                <c:pt idx="19">
                  <c:v>43910</c:v>
                </c:pt>
                <c:pt idx="20">
                  <c:v>43911</c:v>
                </c:pt>
                <c:pt idx="21">
                  <c:v>43912</c:v>
                </c:pt>
                <c:pt idx="22">
                  <c:v>43913</c:v>
                </c:pt>
                <c:pt idx="23">
                  <c:v>43914</c:v>
                </c:pt>
                <c:pt idx="24">
                  <c:v>43915</c:v>
                </c:pt>
                <c:pt idx="25">
                  <c:v>43916</c:v>
                </c:pt>
                <c:pt idx="26">
                  <c:v>43917</c:v>
                </c:pt>
                <c:pt idx="27">
                  <c:v>43918</c:v>
                </c:pt>
                <c:pt idx="28">
                  <c:v>43919</c:v>
                </c:pt>
                <c:pt idx="29">
                  <c:v>43920</c:v>
                </c:pt>
                <c:pt idx="30">
                  <c:v>43921</c:v>
                </c:pt>
                <c:pt idx="31">
                  <c:v>43922</c:v>
                </c:pt>
                <c:pt idx="32">
                  <c:v>43923</c:v>
                </c:pt>
                <c:pt idx="33">
                  <c:v>43924</c:v>
                </c:pt>
                <c:pt idx="34">
                  <c:v>43925</c:v>
                </c:pt>
                <c:pt idx="35">
                  <c:v>43926</c:v>
                </c:pt>
                <c:pt idx="36">
                  <c:v>43927</c:v>
                </c:pt>
                <c:pt idx="37">
                  <c:v>43928</c:v>
                </c:pt>
                <c:pt idx="38">
                  <c:v>43929</c:v>
                </c:pt>
                <c:pt idx="39">
                  <c:v>43930</c:v>
                </c:pt>
                <c:pt idx="40">
                  <c:v>43931</c:v>
                </c:pt>
                <c:pt idx="41">
                  <c:v>43932</c:v>
                </c:pt>
                <c:pt idx="42">
                  <c:v>43933</c:v>
                </c:pt>
                <c:pt idx="43">
                  <c:v>43934</c:v>
                </c:pt>
                <c:pt idx="44">
                  <c:v>43935</c:v>
                </c:pt>
                <c:pt idx="45">
                  <c:v>43936</c:v>
                </c:pt>
                <c:pt idx="46">
                  <c:v>43937</c:v>
                </c:pt>
                <c:pt idx="47">
                  <c:v>43938</c:v>
                </c:pt>
                <c:pt idx="48">
                  <c:v>43939</c:v>
                </c:pt>
                <c:pt idx="49">
                  <c:v>43940</c:v>
                </c:pt>
                <c:pt idx="50">
                  <c:v>43941</c:v>
                </c:pt>
                <c:pt idx="51">
                  <c:v>43942</c:v>
                </c:pt>
                <c:pt idx="52">
                  <c:v>43943</c:v>
                </c:pt>
                <c:pt idx="53">
                  <c:v>43944</c:v>
                </c:pt>
                <c:pt idx="54">
                  <c:v>43945</c:v>
                </c:pt>
                <c:pt idx="55">
                  <c:v>43946</c:v>
                </c:pt>
                <c:pt idx="56">
                  <c:v>43947</c:v>
                </c:pt>
                <c:pt idx="57">
                  <c:v>43948</c:v>
                </c:pt>
                <c:pt idx="58">
                  <c:v>43949</c:v>
                </c:pt>
                <c:pt idx="59">
                  <c:v>43950</c:v>
                </c:pt>
                <c:pt idx="60">
                  <c:v>43951</c:v>
                </c:pt>
                <c:pt idx="61">
                  <c:v>43952</c:v>
                </c:pt>
                <c:pt idx="62">
                  <c:v>43953</c:v>
                </c:pt>
                <c:pt idx="63">
                  <c:v>43954</c:v>
                </c:pt>
                <c:pt idx="64">
                  <c:v>43955</c:v>
                </c:pt>
                <c:pt idx="65">
                  <c:v>43956</c:v>
                </c:pt>
                <c:pt idx="66">
                  <c:v>43957</c:v>
                </c:pt>
                <c:pt idx="67">
                  <c:v>43958</c:v>
                </c:pt>
                <c:pt idx="68">
                  <c:v>43959</c:v>
                </c:pt>
                <c:pt idx="69">
                  <c:v>43960</c:v>
                </c:pt>
                <c:pt idx="70">
                  <c:v>43961</c:v>
                </c:pt>
                <c:pt idx="71">
                  <c:v>43962</c:v>
                </c:pt>
                <c:pt idx="72">
                  <c:v>43963</c:v>
                </c:pt>
                <c:pt idx="73">
                  <c:v>43964</c:v>
                </c:pt>
                <c:pt idx="74">
                  <c:v>43965</c:v>
                </c:pt>
                <c:pt idx="75">
                  <c:v>43966</c:v>
                </c:pt>
                <c:pt idx="76">
                  <c:v>43967</c:v>
                </c:pt>
                <c:pt idx="77">
                  <c:v>43968</c:v>
                </c:pt>
                <c:pt idx="78">
                  <c:v>43969</c:v>
                </c:pt>
                <c:pt idx="79">
                  <c:v>43970</c:v>
                </c:pt>
                <c:pt idx="80">
                  <c:v>43971</c:v>
                </c:pt>
                <c:pt idx="81">
                  <c:v>43972</c:v>
                </c:pt>
                <c:pt idx="82">
                  <c:v>43973</c:v>
                </c:pt>
                <c:pt idx="83">
                  <c:v>43974</c:v>
                </c:pt>
                <c:pt idx="84">
                  <c:v>43975</c:v>
                </c:pt>
                <c:pt idx="85">
                  <c:v>43976</c:v>
                </c:pt>
                <c:pt idx="86">
                  <c:v>43977</c:v>
                </c:pt>
                <c:pt idx="87">
                  <c:v>43978</c:v>
                </c:pt>
                <c:pt idx="88">
                  <c:v>43979</c:v>
                </c:pt>
                <c:pt idx="89">
                  <c:v>43980</c:v>
                </c:pt>
                <c:pt idx="90">
                  <c:v>43981</c:v>
                </c:pt>
                <c:pt idx="91">
                  <c:v>43982</c:v>
                </c:pt>
                <c:pt idx="92">
                  <c:v>43983</c:v>
                </c:pt>
                <c:pt idx="93">
                  <c:v>43984</c:v>
                </c:pt>
                <c:pt idx="94">
                  <c:v>43985</c:v>
                </c:pt>
                <c:pt idx="95">
                  <c:v>43986</c:v>
                </c:pt>
                <c:pt idx="96">
                  <c:v>43987</c:v>
                </c:pt>
                <c:pt idx="97">
                  <c:v>43988</c:v>
                </c:pt>
                <c:pt idx="98">
                  <c:v>43989</c:v>
                </c:pt>
                <c:pt idx="99">
                  <c:v>43990</c:v>
                </c:pt>
                <c:pt idx="100">
                  <c:v>43991</c:v>
                </c:pt>
                <c:pt idx="101">
                  <c:v>43992</c:v>
                </c:pt>
                <c:pt idx="102">
                  <c:v>43993</c:v>
                </c:pt>
                <c:pt idx="103">
                  <c:v>43994</c:v>
                </c:pt>
                <c:pt idx="104">
                  <c:v>43995</c:v>
                </c:pt>
                <c:pt idx="105">
                  <c:v>43996</c:v>
                </c:pt>
                <c:pt idx="106">
                  <c:v>43997</c:v>
                </c:pt>
                <c:pt idx="107">
                  <c:v>43998</c:v>
                </c:pt>
                <c:pt idx="108">
                  <c:v>43999</c:v>
                </c:pt>
                <c:pt idx="109">
                  <c:v>44000</c:v>
                </c:pt>
                <c:pt idx="110">
                  <c:v>44001</c:v>
                </c:pt>
                <c:pt idx="111">
                  <c:v>44002</c:v>
                </c:pt>
                <c:pt idx="112">
                  <c:v>44003</c:v>
                </c:pt>
                <c:pt idx="113">
                  <c:v>44004</c:v>
                </c:pt>
                <c:pt idx="114">
                  <c:v>44005</c:v>
                </c:pt>
                <c:pt idx="115">
                  <c:v>44006</c:v>
                </c:pt>
                <c:pt idx="116">
                  <c:v>44007</c:v>
                </c:pt>
                <c:pt idx="117">
                  <c:v>44008</c:v>
                </c:pt>
                <c:pt idx="118">
                  <c:v>44009</c:v>
                </c:pt>
                <c:pt idx="119">
                  <c:v>44010</c:v>
                </c:pt>
                <c:pt idx="120">
                  <c:v>44011</c:v>
                </c:pt>
                <c:pt idx="121">
                  <c:v>44012</c:v>
                </c:pt>
                <c:pt idx="122">
                  <c:v>44013</c:v>
                </c:pt>
                <c:pt idx="123">
                  <c:v>44014</c:v>
                </c:pt>
                <c:pt idx="124">
                  <c:v>44015</c:v>
                </c:pt>
                <c:pt idx="125">
                  <c:v>44016</c:v>
                </c:pt>
                <c:pt idx="126">
                  <c:v>44017</c:v>
                </c:pt>
                <c:pt idx="127">
                  <c:v>44018</c:v>
                </c:pt>
                <c:pt idx="128">
                  <c:v>44019</c:v>
                </c:pt>
                <c:pt idx="129">
                  <c:v>44020</c:v>
                </c:pt>
                <c:pt idx="130">
                  <c:v>44021</c:v>
                </c:pt>
                <c:pt idx="131">
                  <c:v>44022</c:v>
                </c:pt>
                <c:pt idx="132">
                  <c:v>44023</c:v>
                </c:pt>
                <c:pt idx="133">
                  <c:v>44024</c:v>
                </c:pt>
                <c:pt idx="134">
                  <c:v>44025</c:v>
                </c:pt>
                <c:pt idx="135">
                  <c:v>44026</c:v>
                </c:pt>
                <c:pt idx="136">
                  <c:v>44027</c:v>
                </c:pt>
                <c:pt idx="137">
                  <c:v>44028</c:v>
                </c:pt>
                <c:pt idx="138">
                  <c:v>44029</c:v>
                </c:pt>
                <c:pt idx="139">
                  <c:v>44030</c:v>
                </c:pt>
                <c:pt idx="140">
                  <c:v>44031</c:v>
                </c:pt>
                <c:pt idx="141">
                  <c:v>44032</c:v>
                </c:pt>
                <c:pt idx="142">
                  <c:v>44033</c:v>
                </c:pt>
                <c:pt idx="143">
                  <c:v>44034</c:v>
                </c:pt>
                <c:pt idx="144">
                  <c:v>44035</c:v>
                </c:pt>
                <c:pt idx="145">
                  <c:v>44036</c:v>
                </c:pt>
                <c:pt idx="146">
                  <c:v>44037</c:v>
                </c:pt>
                <c:pt idx="147">
                  <c:v>44038</c:v>
                </c:pt>
                <c:pt idx="148">
                  <c:v>44039</c:v>
                </c:pt>
                <c:pt idx="149">
                  <c:v>44040</c:v>
                </c:pt>
                <c:pt idx="150">
                  <c:v>44041</c:v>
                </c:pt>
                <c:pt idx="151">
                  <c:v>44042</c:v>
                </c:pt>
                <c:pt idx="152">
                  <c:v>44043</c:v>
                </c:pt>
                <c:pt idx="153">
                  <c:v>44044</c:v>
                </c:pt>
                <c:pt idx="154">
                  <c:v>44045</c:v>
                </c:pt>
              </c:numCache>
            </c:numRef>
          </c:cat>
          <c:val>
            <c:numRef>
              <c:f>'[PUBLIC_Tests_by_Specimen_Collection (1).xlsx]Sheet1'!$F$2:$F$1236</c:f>
              <c:numCache>
                <c:formatCode>General</c:formatCode>
                <c:ptCount val="1235"/>
                <c:pt idx="5" formatCode="0.0%">
                  <c:v>0</c:v>
                </c:pt>
                <c:pt idx="6" formatCode="0.0%">
                  <c:v>0</c:v>
                </c:pt>
                <c:pt idx="7" formatCode="0.0%">
                  <c:v>0</c:v>
                </c:pt>
                <c:pt idx="8" formatCode="0.0%">
                  <c:v>0</c:v>
                </c:pt>
                <c:pt idx="9" formatCode="0.0%">
                  <c:v>0</c:v>
                </c:pt>
                <c:pt idx="10" formatCode="0.0%">
                  <c:v>0</c:v>
                </c:pt>
                <c:pt idx="11" formatCode="0.0%">
                  <c:v>0</c:v>
                </c:pt>
                <c:pt idx="12" formatCode="0.0%">
                  <c:v>0</c:v>
                </c:pt>
                <c:pt idx="13" formatCode="0.0%">
                  <c:v>0</c:v>
                </c:pt>
                <c:pt idx="14" formatCode="0.0%">
                  <c:v>0</c:v>
                </c:pt>
                <c:pt idx="15" formatCode="0.0%">
                  <c:v>0</c:v>
                </c:pt>
                <c:pt idx="16" formatCode="0.0%">
                  <c:v>3.39E-2</c:v>
                </c:pt>
                <c:pt idx="17" formatCode="0.0%">
                  <c:v>2.7000000000000003E-2</c:v>
                </c:pt>
                <c:pt idx="18" formatCode="0.0%">
                  <c:v>2.4399999999999998E-2</c:v>
                </c:pt>
                <c:pt idx="19" formatCode="0.0%">
                  <c:v>2.6699999999999998E-2</c:v>
                </c:pt>
                <c:pt idx="20" formatCode="0.0%">
                  <c:v>2.7400000000000001E-2</c:v>
                </c:pt>
                <c:pt idx="21" formatCode="0.0%">
                  <c:v>2.8999999999999998E-2</c:v>
                </c:pt>
                <c:pt idx="22" formatCode="0.0%">
                  <c:v>3.0800000000000001E-2</c:v>
                </c:pt>
                <c:pt idx="23" formatCode="0.0%">
                  <c:v>0</c:v>
                </c:pt>
                <c:pt idx="24" formatCode="0.0%">
                  <c:v>1.8200000000000001E-2</c:v>
                </c:pt>
                <c:pt idx="25" formatCode="0.0%">
                  <c:v>2.0400000000000001E-2</c:v>
                </c:pt>
                <c:pt idx="26" formatCode="0.0%">
                  <c:v>3.6400000000000002E-2</c:v>
                </c:pt>
                <c:pt idx="27" formatCode="0.0%">
                  <c:v>3.6400000000000002E-2</c:v>
                </c:pt>
                <c:pt idx="28" formatCode="0.0%">
                  <c:v>3.4500000000000003E-2</c:v>
                </c:pt>
                <c:pt idx="29" formatCode="0.0%">
                  <c:v>5.3600000000000002E-2</c:v>
                </c:pt>
                <c:pt idx="30" formatCode="0.0%">
                  <c:v>5.1699999999999996E-2</c:v>
                </c:pt>
                <c:pt idx="31" formatCode="0.0%">
                  <c:v>7.5499999999999998E-2</c:v>
                </c:pt>
                <c:pt idx="32" formatCode="0.0%">
                  <c:v>0.10769999999999999</c:v>
                </c:pt>
                <c:pt idx="33" formatCode="0.0%">
                  <c:v>9.5199999999999993E-2</c:v>
                </c:pt>
                <c:pt idx="34" formatCode="0.0%">
                  <c:v>9.3699999999999992E-2</c:v>
                </c:pt>
                <c:pt idx="35" formatCode="0.0%">
                  <c:v>9.2300000000000007E-2</c:v>
                </c:pt>
                <c:pt idx="36" formatCode="0.0%">
                  <c:v>0.1</c:v>
                </c:pt>
                <c:pt idx="37" formatCode="0.0%">
                  <c:v>0.10390000000000001</c:v>
                </c:pt>
                <c:pt idx="38" formatCode="0.0%">
                  <c:v>7.0599999999999996E-2</c:v>
                </c:pt>
                <c:pt idx="39" formatCode="0.0%">
                  <c:v>3.4099999999999998E-2</c:v>
                </c:pt>
                <c:pt idx="40" formatCode="0.0%">
                  <c:v>3.2300000000000002E-2</c:v>
                </c:pt>
                <c:pt idx="41" formatCode="0.0%">
                  <c:v>4.2999999999999997E-2</c:v>
                </c:pt>
                <c:pt idx="42" formatCode="0.0%">
                  <c:v>4.5499999999999999E-2</c:v>
                </c:pt>
                <c:pt idx="43" formatCode="0.0%">
                  <c:v>2.3E-2</c:v>
                </c:pt>
                <c:pt idx="44" formatCode="0.0%">
                  <c:v>1.2199999999999999E-2</c:v>
                </c:pt>
                <c:pt idx="45" formatCode="0.0%">
                  <c:v>1.2500000000000001E-2</c:v>
                </c:pt>
                <c:pt idx="46" formatCode="0.0%">
                  <c:v>1.37E-2</c:v>
                </c:pt>
                <c:pt idx="47" formatCode="0.0%">
                  <c:v>1.47E-2</c:v>
                </c:pt>
                <c:pt idx="48" formatCode="0.0%">
                  <c:v>1.47E-2</c:v>
                </c:pt>
                <c:pt idx="49" formatCode="0.0%">
                  <c:v>1.41E-2</c:v>
                </c:pt>
                <c:pt idx="50" formatCode="0.0%">
                  <c:v>0.04</c:v>
                </c:pt>
                <c:pt idx="51" formatCode="0.0%">
                  <c:v>5.33E-2</c:v>
                </c:pt>
                <c:pt idx="52" formatCode="0.0%">
                  <c:v>6.1699999999999998E-2</c:v>
                </c:pt>
                <c:pt idx="53" formatCode="0.0%">
                  <c:v>0.1125</c:v>
                </c:pt>
                <c:pt idx="54" formatCode="0.0%">
                  <c:v>0.10980000000000001</c:v>
                </c:pt>
                <c:pt idx="55" formatCode="0.0%">
                  <c:v>9.7599999999999992E-2</c:v>
                </c:pt>
                <c:pt idx="56" formatCode="0.0%">
                  <c:v>9.5199999999999993E-2</c:v>
                </c:pt>
                <c:pt idx="57" formatCode="0.0%">
                  <c:v>6.7400000000000002E-2</c:v>
                </c:pt>
                <c:pt idx="58" formatCode="0.0%">
                  <c:v>5.8799999999999998E-2</c:v>
                </c:pt>
                <c:pt idx="59" formatCode="0.0%">
                  <c:v>5.4100000000000002E-2</c:v>
                </c:pt>
                <c:pt idx="60" formatCode="0.0%">
                  <c:v>1.2800000000000001E-2</c:v>
                </c:pt>
                <c:pt idx="61" formatCode="0.0%">
                  <c:v>1.23E-2</c:v>
                </c:pt>
                <c:pt idx="62" formatCode="0.0%">
                  <c:v>1.3000000000000001E-2</c:v>
                </c:pt>
                <c:pt idx="63" formatCode="0.0%">
                  <c:v>1.37E-2</c:v>
                </c:pt>
                <c:pt idx="64" formatCode="0.0%">
                  <c:v>1.5600000000000001E-2</c:v>
                </c:pt>
                <c:pt idx="65" formatCode="0.0%">
                  <c:v>1.52E-2</c:v>
                </c:pt>
                <c:pt idx="66" formatCode="0.0%">
                  <c:v>4.3499999999999997E-2</c:v>
                </c:pt>
                <c:pt idx="67" formatCode="0.0%">
                  <c:v>4.6199999999999998E-2</c:v>
                </c:pt>
                <c:pt idx="68" formatCode="0.0%">
                  <c:v>7.3499999999999996E-2</c:v>
                </c:pt>
                <c:pt idx="69" formatCode="0.0%">
                  <c:v>6.7599999999999993E-2</c:v>
                </c:pt>
                <c:pt idx="70" formatCode="0.0%">
                  <c:v>6.7599999999999993E-2</c:v>
                </c:pt>
                <c:pt idx="71" formatCode="0.0%">
                  <c:v>8.9700000000000002E-2</c:v>
                </c:pt>
                <c:pt idx="72" formatCode="0.0%">
                  <c:v>0.11960000000000001</c:v>
                </c:pt>
                <c:pt idx="73" formatCode="0.0%">
                  <c:v>0.1042</c:v>
                </c:pt>
                <c:pt idx="74" formatCode="0.0%">
                  <c:v>0.11</c:v>
                </c:pt>
                <c:pt idx="75" formatCode="0.0%">
                  <c:v>0.1043</c:v>
                </c:pt>
                <c:pt idx="76" formatCode="0.0%">
                  <c:v>0.10710000000000001</c:v>
                </c:pt>
                <c:pt idx="77" formatCode="0.0%">
                  <c:v>0.10619999999999999</c:v>
                </c:pt>
                <c:pt idx="78" formatCode="0.0%">
                  <c:v>9.4E-2</c:v>
                </c:pt>
                <c:pt idx="79" formatCode="0.0%">
                  <c:v>6.5700000000000008E-2</c:v>
                </c:pt>
                <c:pt idx="80" formatCode="0.0%">
                  <c:v>4.7599999999999996E-2</c:v>
                </c:pt>
                <c:pt idx="81" formatCode="0.0%">
                  <c:v>4.6799999999999994E-2</c:v>
                </c:pt>
                <c:pt idx="82" formatCode="0.0%">
                  <c:v>3.1099999999999999E-2</c:v>
                </c:pt>
                <c:pt idx="83" formatCode="0.0%">
                  <c:v>3.1099999999999999E-2</c:v>
                </c:pt>
                <c:pt idx="84" formatCode="0.0%">
                  <c:v>3.0499999999999999E-2</c:v>
                </c:pt>
                <c:pt idx="85" formatCode="0.0%">
                  <c:v>2.6800000000000001E-2</c:v>
                </c:pt>
                <c:pt idx="86" formatCode="0.0%">
                  <c:v>3.2500000000000001E-2</c:v>
                </c:pt>
                <c:pt idx="87" formatCode="0.0%">
                  <c:v>2.8199999999999999E-2</c:v>
                </c:pt>
                <c:pt idx="88" formatCode="0.0%">
                  <c:v>1.7399999999999999E-2</c:v>
                </c:pt>
                <c:pt idx="89" formatCode="0.0%">
                  <c:v>2.75E-2</c:v>
                </c:pt>
                <c:pt idx="90" formatCode="0.0%">
                  <c:v>4.2999999999999997E-2</c:v>
                </c:pt>
                <c:pt idx="91" formatCode="0.0%">
                  <c:v>4.4000000000000004E-2</c:v>
                </c:pt>
                <c:pt idx="92" formatCode="0.0%">
                  <c:v>5.0999999999999997E-2</c:v>
                </c:pt>
                <c:pt idx="93" formatCode="0.0%">
                  <c:v>5.5800000000000002E-2</c:v>
                </c:pt>
                <c:pt idx="94" formatCode="0.0%">
                  <c:v>0.11900000000000001</c:v>
                </c:pt>
                <c:pt idx="95" formatCode="0.0%">
                  <c:v>0.12119999999999999</c:v>
                </c:pt>
                <c:pt idx="96" formatCode="0.0%">
                  <c:v>0.1014</c:v>
                </c:pt>
                <c:pt idx="97" formatCode="0.0%">
                  <c:v>8.2100000000000006E-2</c:v>
                </c:pt>
                <c:pt idx="98" formatCode="0.0%">
                  <c:v>8.2100000000000006E-2</c:v>
                </c:pt>
                <c:pt idx="99" formatCode="0.0%">
                  <c:v>9.8000000000000004E-2</c:v>
                </c:pt>
                <c:pt idx="100" formatCode="0.0%">
                  <c:v>9.3299999999999994E-2</c:v>
                </c:pt>
                <c:pt idx="101" formatCode="0.0%">
                  <c:v>6.0400000000000002E-2</c:v>
                </c:pt>
                <c:pt idx="102" formatCode="0.0%">
                  <c:v>5.4900000000000004E-2</c:v>
                </c:pt>
                <c:pt idx="103" formatCode="0.0%">
                  <c:v>5.9500000000000004E-2</c:v>
                </c:pt>
                <c:pt idx="104" formatCode="0.0%">
                  <c:v>5.9500000000000004E-2</c:v>
                </c:pt>
                <c:pt idx="105" formatCode="0.0%">
                  <c:v>5.9500000000000004E-2</c:v>
                </c:pt>
                <c:pt idx="106" formatCode="0.0%">
                  <c:v>5.2600000000000001E-2</c:v>
                </c:pt>
                <c:pt idx="107" formatCode="0.0%">
                  <c:v>4.5199999999999997E-2</c:v>
                </c:pt>
                <c:pt idx="108" formatCode="0.0%">
                  <c:v>4.9000000000000002E-2</c:v>
                </c:pt>
                <c:pt idx="109" formatCode="0.0%">
                  <c:v>4.4800000000000006E-2</c:v>
                </c:pt>
                <c:pt idx="110" formatCode="0.0%">
                  <c:v>6.3500000000000001E-2</c:v>
                </c:pt>
                <c:pt idx="111" formatCode="0.0%">
                  <c:v>6.5000000000000002E-2</c:v>
                </c:pt>
                <c:pt idx="112" formatCode="0.0%">
                  <c:v>6.5000000000000002E-2</c:v>
                </c:pt>
                <c:pt idx="113" formatCode="0.0%">
                  <c:v>3.4200000000000001E-2</c:v>
                </c:pt>
                <c:pt idx="114" formatCode="0.0%">
                  <c:v>2.6000000000000002E-2</c:v>
                </c:pt>
                <c:pt idx="115" formatCode="0.0%">
                  <c:v>4.2099999999999999E-2</c:v>
                </c:pt>
                <c:pt idx="116" formatCode="0.0%">
                  <c:v>6.1900000000000004E-2</c:v>
                </c:pt>
                <c:pt idx="117" formatCode="0.0%">
                  <c:v>9.35E-2</c:v>
                </c:pt>
                <c:pt idx="118" formatCode="0.0%">
                  <c:v>0.1009</c:v>
                </c:pt>
                <c:pt idx="119" formatCode="0.0%">
                  <c:v>9.7799999999999998E-2</c:v>
                </c:pt>
                <c:pt idx="120" formatCode="0.0%">
                  <c:v>0.159</c:v>
                </c:pt>
                <c:pt idx="121" formatCode="0.0%">
                  <c:v>0.19690000000000002</c:v>
                </c:pt>
                <c:pt idx="122" formatCode="0.0%">
                  <c:v>0.2122</c:v>
                </c:pt>
                <c:pt idx="123" formatCode="0.0%">
                  <c:v>0.21510000000000001</c:v>
                </c:pt>
                <c:pt idx="124" formatCode="0.0%">
                  <c:v>0.20829999999999999</c:v>
                </c:pt>
                <c:pt idx="125" formatCode="0.0%">
                  <c:v>0.2034</c:v>
                </c:pt>
                <c:pt idx="126" formatCode="0.0%">
                  <c:v>0.21789999999999998</c:v>
                </c:pt>
                <c:pt idx="127" formatCode="0.0%">
                  <c:v>0.1855</c:v>
                </c:pt>
                <c:pt idx="128" formatCode="0.0%">
                  <c:v>0.19269999999999998</c:v>
                </c:pt>
                <c:pt idx="129" formatCode="0.0%">
                  <c:v>0.19889999999999999</c:v>
                </c:pt>
                <c:pt idx="130" formatCode="0.0%">
                  <c:v>0.24249999999999999</c:v>
                </c:pt>
                <c:pt idx="131" formatCode="0.0%">
                  <c:v>0.22800000000000001</c:v>
                </c:pt>
                <c:pt idx="132" formatCode="0.0%">
                  <c:v>0.23250000000000001</c:v>
                </c:pt>
                <c:pt idx="133" formatCode="0.0%">
                  <c:v>0.2354</c:v>
                </c:pt>
                <c:pt idx="134" formatCode="0.0%">
                  <c:v>0.25579999999999997</c:v>
                </c:pt>
                <c:pt idx="135" formatCode="0.0%">
                  <c:v>0.26039999999999996</c:v>
                </c:pt>
                <c:pt idx="136" formatCode="0.0%">
                  <c:v>0.30559999999999998</c:v>
                </c:pt>
                <c:pt idx="137" formatCode="0.0%">
                  <c:v>0.2797</c:v>
                </c:pt>
                <c:pt idx="138" formatCode="0.0%">
                  <c:v>0.28710000000000002</c:v>
                </c:pt>
                <c:pt idx="139" formatCode="0.0%">
                  <c:v>0.30010000000000003</c:v>
                </c:pt>
                <c:pt idx="140" formatCode="0.0%">
                  <c:v>0.2989</c:v>
                </c:pt>
                <c:pt idx="141" formatCode="0.0%">
                  <c:v>0.2974</c:v>
                </c:pt>
                <c:pt idx="142" formatCode="0.0%">
                  <c:v>0.28600000000000003</c:v>
                </c:pt>
                <c:pt idx="143" formatCode="0.0%">
                  <c:v>0.25469999999999998</c:v>
                </c:pt>
                <c:pt idx="144" formatCode="0.0%">
                  <c:v>0.25259999999999999</c:v>
                </c:pt>
                <c:pt idx="145" formatCode="0.0%">
                  <c:v>0.25170000000000003</c:v>
                </c:pt>
                <c:pt idx="146" formatCode="0.0%">
                  <c:v>0.23</c:v>
                </c:pt>
                <c:pt idx="147" formatCode="0.0%">
                  <c:v>0.22820000000000001</c:v>
                </c:pt>
                <c:pt idx="148" formatCode="0.0%">
                  <c:v>0.21559999999999999</c:v>
                </c:pt>
                <c:pt idx="149" formatCode="0.0%">
                  <c:v>0.2167</c:v>
                </c:pt>
                <c:pt idx="150" formatCode="0.0%">
                  <c:v>0.21660000000000001</c:v>
                </c:pt>
                <c:pt idx="151" formatCode="0.0%">
                  <c:v>0.21359999999999998</c:v>
                </c:pt>
                <c:pt idx="152" formatCode="0.0%">
                  <c:v>0.2094</c:v>
                </c:pt>
                <c:pt idx="153" formatCode="0.0%">
                  <c:v>0.20489999999999997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E7-409E-9AB8-DCBFD7E142CA}"/>
            </c:ext>
          </c:extLst>
        </c:ser>
        <c:ser>
          <c:idx val="1"/>
          <c:order val="1"/>
          <c:tx>
            <c:strRef>
              <c:f>'[PUBLIC_Tests_by_Specimen_Collection (1).xlsx]Sheet1'!$J$1</c:f>
              <c:strCache>
                <c:ptCount val="1"/>
                <c:pt idx="0">
                  <c:v>Percent Positive Tests Target</c:v>
                </c:pt>
              </c:strCache>
            </c:strRef>
          </c:tx>
          <c:spPr>
            <a:ln w="50800" cap="rnd">
              <a:solidFill>
                <a:srgbClr val="C3D69A">
                  <a:alpha val="60000"/>
                </a:srgbClr>
              </a:solidFill>
              <a:round/>
            </a:ln>
            <a:effectLst/>
          </c:spPr>
          <c:marker>
            <c:symbol val="none"/>
          </c:marker>
          <c:val>
            <c:numRef>
              <c:f>'[PUBLIC_Tests_by_Specimen_Collection (1).xlsx]Sheet1'!$J$2:$J$156</c:f>
              <c:numCache>
                <c:formatCode>0.0%</c:formatCode>
                <c:ptCount val="155"/>
                <c:pt idx="0">
                  <c:v>0.02</c:v>
                </c:pt>
                <c:pt idx="1">
                  <c:v>0.02</c:v>
                </c:pt>
                <c:pt idx="2">
                  <c:v>0.02</c:v>
                </c:pt>
                <c:pt idx="3">
                  <c:v>0.02</c:v>
                </c:pt>
                <c:pt idx="4">
                  <c:v>0.02</c:v>
                </c:pt>
                <c:pt idx="5">
                  <c:v>0.02</c:v>
                </c:pt>
                <c:pt idx="6">
                  <c:v>0.02</c:v>
                </c:pt>
                <c:pt idx="7">
                  <c:v>0.02</c:v>
                </c:pt>
                <c:pt idx="8">
                  <c:v>0.02</c:v>
                </c:pt>
                <c:pt idx="9">
                  <c:v>0.02</c:v>
                </c:pt>
                <c:pt idx="10">
                  <c:v>0.02</c:v>
                </c:pt>
                <c:pt idx="11">
                  <c:v>0.02</c:v>
                </c:pt>
                <c:pt idx="12">
                  <c:v>0.02</c:v>
                </c:pt>
                <c:pt idx="13">
                  <c:v>0.02</c:v>
                </c:pt>
                <c:pt idx="14">
                  <c:v>0.02</c:v>
                </c:pt>
                <c:pt idx="15">
                  <c:v>0.02</c:v>
                </c:pt>
                <c:pt idx="16">
                  <c:v>0.02</c:v>
                </c:pt>
                <c:pt idx="17">
                  <c:v>0.02</c:v>
                </c:pt>
                <c:pt idx="18">
                  <c:v>0.02</c:v>
                </c:pt>
                <c:pt idx="19">
                  <c:v>0.02</c:v>
                </c:pt>
                <c:pt idx="20">
                  <c:v>0.02</c:v>
                </c:pt>
                <c:pt idx="21">
                  <c:v>0.02</c:v>
                </c:pt>
                <c:pt idx="22">
                  <c:v>0.02</c:v>
                </c:pt>
                <c:pt idx="23">
                  <c:v>0.02</c:v>
                </c:pt>
                <c:pt idx="24">
                  <c:v>0.02</c:v>
                </c:pt>
                <c:pt idx="25">
                  <c:v>0.02</c:v>
                </c:pt>
                <c:pt idx="26">
                  <c:v>0.02</c:v>
                </c:pt>
                <c:pt idx="27">
                  <c:v>0.02</c:v>
                </c:pt>
                <c:pt idx="28">
                  <c:v>0.02</c:v>
                </c:pt>
                <c:pt idx="29">
                  <c:v>0.02</c:v>
                </c:pt>
                <c:pt idx="30">
                  <c:v>0.02</c:v>
                </c:pt>
                <c:pt idx="31">
                  <c:v>0.02</c:v>
                </c:pt>
                <c:pt idx="32">
                  <c:v>0.02</c:v>
                </c:pt>
                <c:pt idx="33">
                  <c:v>0.02</c:v>
                </c:pt>
                <c:pt idx="34">
                  <c:v>0.02</c:v>
                </c:pt>
                <c:pt idx="35">
                  <c:v>0.02</c:v>
                </c:pt>
                <c:pt idx="36">
                  <c:v>0.02</c:v>
                </c:pt>
                <c:pt idx="37">
                  <c:v>0.02</c:v>
                </c:pt>
                <c:pt idx="38">
                  <c:v>0.02</c:v>
                </c:pt>
                <c:pt idx="39">
                  <c:v>0.02</c:v>
                </c:pt>
                <c:pt idx="40">
                  <c:v>0.02</c:v>
                </c:pt>
                <c:pt idx="41">
                  <c:v>0.02</c:v>
                </c:pt>
                <c:pt idx="42">
                  <c:v>0.02</c:v>
                </c:pt>
                <c:pt idx="43">
                  <c:v>0.02</c:v>
                </c:pt>
                <c:pt idx="44">
                  <c:v>0.02</c:v>
                </c:pt>
                <c:pt idx="45">
                  <c:v>0.02</c:v>
                </c:pt>
                <c:pt idx="46">
                  <c:v>0.02</c:v>
                </c:pt>
                <c:pt idx="47">
                  <c:v>0.02</c:v>
                </c:pt>
                <c:pt idx="48">
                  <c:v>0.02</c:v>
                </c:pt>
                <c:pt idx="49">
                  <c:v>0.02</c:v>
                </c:pt>
                <c:pt idx="50">
                  <c:v>0.02</c:v>
                </c:pt>
                <c:pt idx="51">
                  <c:v>0.02</c:v>
                </c:pt>
                <c:pt idx="52">
                  <c:v>0.02</c:v>
                </c:pt>
                <c:pt idx="53">
                  <c:v>0.02</c:v>
                </c:pt>
                <c:pt idx="54">
                  <c:v>0.02</c:v>
                </c:pt>
                <c:pt idx="55">
                  <c:v>0.02</c:v>
                </c:pt>
                <c:pt idx="56">
                  <c:v>0.02</c:v>
                </c:pt>
                <c:pt idx="57">
                  <c:v>0.02</c:v>
                </c:pt>
                <c:pt idx="58">
                  <c:v>0.02</c:v>
                </c:pt>
                <c:pt idx="59">
                  <c:v>0.02</c:v>
                </c:pt>
                <c:pt idx="60">
                  <c:v>0.02</c:v>
                </c:pt>
                <c:pt idx="61">
                  <c:v>0.02</c:v>
                </c:pt>
                <c:pt idx="62">
                  <c:v>0.02</c:v>
                </c:pt>
                <c:pt idx="63">
                  <c:v>0.02</c:v>
                </c:pt>
                <c:pt idx="64">
                  <c:v>0.02</c:v>
                </c:pt>
                <c:pt idx="65">
                  <c:v>0.02</c:v>
                </c:pt>
                <c:pt idx="66">
                  <c:v>0.02</c:v>
                </c:pt>
                <c:pt idx="67">
                  <c:v>0.02</c:v>
                </c:pt>
                <c:pt idx="68">
                  <c:v>0.02</c:v>
                </c:pt>
                <c:pt idx="69">
                  <c:v>0.02</c:v>
                </c:pt>
                <c:pt idx="70">
                  <c:v>0.02</c:v>
                </c:pt>
                <c:pt idx="71">
                  <c:v>0.02</c:v>
                </c:pt>
                <c:pt idx="72">
                  <c:v>0.02</c:v>
                </c:pt>
                <c:pt idx="73">
                  <c:v>0.02</c:v>
                </c:pt>
                <c:pt idx="74">
                  <c:v>0.02</c:v>
                </c:pt>
                <c:pt idx="75">
                  <c:v>0.02</c:v>
                </c:pt>
                <c:pt idx="76">
                  <c:v>0.02</c:v>
                </c:pt>
                <c:pt idx="77">
                  <c:v>0.02</c:v>
                </c:pt>
                <c:pt idx="78">
                  <c:v>0.02</c:v>
                </c:pt>
                <c:pt idx="79">
                  <c:v>0.02</c:v>
                </c:pt>
                <c:pt idx="80">
                  <c:v>0.02</c:v>
                </c:pt>
                <c:pt idx="81">
                  <c:v>0.02</c:v>
                </c:pt>
                <c:pt idx="82">
                  <c:v>0.02</c:v>
                </c:pt>
                <c:pt idx="83">
                  <c:v>0.02</c:v>
                </c:pt>
                <c:pt idx="84">
                  <c:v>0.02</c:v>
                </c:pt>
                <c:pt idx="85">
                  <c:v>0.02</c:v>
                </c:pt>
                <c:pt idx="86">
                  <c:v>0.02</c:v>
                </c:pt>
                <c:pt idx="87">
                  <c:v>0.02</c:v>
                </c:pt>
                <c:pt idx="88">
                  <c:v>0.02</c:v>
                </c:pt>
                <c:pt idx="89">
                  <c:v>0.02</c:v>
                </c:pt>
                <c:pt idx="90">
                  <c:v>0.02</c:v>
                </c:pt>
                <c:pt idx="91">
                  <c:v>0.02</c:v>
                </c:pt>
                <c:pt idx="92">
                  <c:v>0.02</c:v>
                </c:pt>
                <c:pt idx="93">
                  <c:v>0.02</c:v>
                </c:pt>
                <c:pt idx="94">
                  <c:v>0.02</c:v>
                </c:pt>
                <c:pt idx="95">
                  <c:v>0.02</c:v>
                </c:pt>
                <c:pt idx="96">
                  <c:v>0.02</c:v>
                </c:pt>
                <c:pt idx="97">
                  <c:v>0.02</c:v>
                </c:pt>
                <c:pt idx="98">
                  <c:v>0.02</c:v>
                </c:pt>
                <c:pt idx="99">
                  <c:v>0.02</c:v>
                </c:pt>
                <c:pt idx="100">
                  <c:v>0.02</c:v>
                </c:pt>
                <c:pt idx="101">
                  <c:v>0.02</c:v>
                </c:pt>
                <c:pt idx="102">
                  <c:v>0.02</c:v>
                </c:pt>
                <c:pt idx="103">
                  <c:v>0.02</c:v>
                </c:pt>
                <c:pt idx="104">
                  <c:v>0.02</c:v>
                </c:pt>
                <c:pt idx="105">
                  <c:v>0.02</c:v>
                </c:pt>
                <c:pt idx="106">
                  <c:v>0.02</c:v>
                </c:pt>
                <c:pt idx="107">
                  <c:v>0.02</c:v>
                </c:pt>
                <c:pt idx="108">
                  <c:v>0.02</c:v>
                </c:pt>
                <c:pt idx="109">
                  <c:v>0.02</c:v>
                </c:pt>
                <c:pt idx="110">
                  <c:v>0.02</c:v>
                </c:pt>
                <c:pt idx="111">
                  <c:v>0.02</c:v>
                </c:pt>
                <c:pt idx="112">
                  <c:v>0.02</c:v>
                </c:pt>
                <c:pt idx="113">
                  <c:v>0.02</c:v>
                </c:pt>
                <c:pt idx="114">
                  <c:v>0.02</c:v>
                </c:pt>
                <c:pt idx="115">
                  <c:v>0.02</c:v>
                </c:pt>
                <c:pt idx="116">
                  <c:v>0.02</c:v>
                </c:pt>
                <c:pt idx="117">
                  <c:v>0.02</c:v>
                </c:pt>
                <c:pt idx="118">
                  <c:v>0.02</c:v>
                </c:pt>
                <c:pt idx="119">
                  <c:v>0.02</c:v>
                </c:pt>
                <c:pt idx="120">
                  <c:v>0.02</c:v>
                </c:pt>
                <c:pt idx="121">
                  <c:v>0.02</c:v>
                </c:pt>
                <c:pt idx="122">
                  <c:v>0.02</c:v>
                </c:pt>
                <c:pt idx="123">
                  <c:v>0.02</c:v>
                </c:pt>
                <c:pt idx="124">
                  <c:v>0.02</c:v>
                </c:pt>
                <c:pt idx="125">
                  <c:v>0.02</c:v>
                </c:pt>
                <c:pt idx="126">
                  <c:v>0.02</c:v>
                </c:pt>
                <c:pt idx="127">
                  <c:v>0.02</c:v>
                </c:pt>
                <c:pt idx="128">
                  <c:v>0.02</c:v>
                </c:pt>
                <c:pt idx="129">
                  <c:v>0.02</c:v>
                </c:pt>
                <c:pt idx="130">
                  <c:v>0.02</c:v>
                </c:pt>
                <c:pt idx="131">
                  <c:v>0.02</c:v>
                </c:pt>
                <c:pt idx="132">
                  <c:v>0.02</c:v>
                </c:pt>
                <c:pt idx="133">
                  <c:v>0.02</c:v>
                </c:pt>
                <c:pt idx="134">
                  <c:v>0.02</c:v>
                </c:pt>
                <c:pt idx="135">
                  <c:v>0.02</c:v>
                </c:pt>
                <c:pt idx="136">
                  <c:v>0.02</c:v>
                </c:pt>
                <c:pt idx="137">
                  <c:v>0.02</c:v>
                </c:pt>
                <c:pt idx="138">
                  <c:v>0.02</c:v>
                </c:pt>
                <c:pt idx="139">
                  <c:v>0.02</c:v>
                </c:pt>
                <c:pt idx="140">
                  <c:v>0.02</c:v>
                </c:pt>
                <c:pt idx="141">
                  <c:v>0.02</c:v>
                </c:pt>
                <c:pt idx="142">
                  <c:v>0.02</c:v>
                </c:pt>
                <c:pt idx="143">
                  <c:v>0.02</c:v>
                </c:pt>
                <c:pt idx="144">
                  <c:v>0.02</c:v>
                </c:pt>
                <c:pt idx="145">
                  <c:v>0.02</c:v>
                </c:pt>
                <c:pt idx="146">
                  <c:v>0.02</c:v>
                </c:pt>
                <c:pt idx="147">
                  <c:v>0.02</c:v>
                </c:pt>
                <c:pt idx="148">
                  <c:v>0.02</c:v>
                </c:pt>
                <c:pt idx="149">
                  <c:v>0.02</c:v>
                </c:pt>
                <c:pt idx="150">
                  <c:v>0.02</c:v>
                </c:pt>
                <c:pt idx="151">
                  <c:v>0.02</c:v>
                </c:pt>
                <c:pt idx="152">
                  <c:v>0.02</c:v>
                </c:pt>
                <c:pt idx="153">
                  <c:v>0.02</c:v>
                </c:pt>
                <c:pt idx="154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E7-409E-9AB8-DCBFD7E142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5764072"/>
        <c:axId val="345764728"/>
      </c:lineChart>
      <c:dateAx>
        <c:axId val="345764072"/>
        <c:scaling>
          <c:orientation val="minMax"/>
          <c:max val="44048"/>
        </c:scaling>
        <c:delete val="0"/>
        <c:axPos val="b"/>
        <c:numFmt formatCode="[$-409]mmm\-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764728"/>
        <c:crosses val="autoZero"/>
        <c:auto val="1"/>
        <c:lblOffset val="100"/>
        <c:baseTimeUnit val="days"/>
        <c:majorUnit val="1"/>
        <c:majorTimeUnit val="months"/>
      </c:dateAx>
      <c:valAx>
        <c:axId val="34576472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5764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2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44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70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92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68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9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5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58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91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4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31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5D55B-2253-4B9B-A590-EA78390742BA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2D648-B0E5-4B53-9960-4A4D0DF86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9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Okanogan County </a:t>
            </a:r>
            <a:br>
              <a:rPr lang="en-US" dirty="0" smtClean="0"/>
            </a:br>
            <a:r>
              <a:rPr lang="en-US" dirty="0" smtClean="0"/>
              <a:t>COVID-19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Prepared by Okanogan County Public Health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August 3, 2020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830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477477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738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4193996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85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230029"/>
              </p:ext>
            </p:extLst>
          </p:nvPr>
        </p:nvGraphicFramePr>
        <p:xfrm>
          <a:off x="1" y="-1"/>
          <a:ext cx="12192000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002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5980561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8947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679057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1269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183133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251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178</Words>
  <Application>Microsoft Office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Okanogan County  COVID-19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Christal Eshelman</dc:creator>
  <cp:lastModifiedBy>Christal Eshelman</cp:lastModifiedBy>
  <cp:revision>6</cp:revision>
  <dcterms:created xsi:type="dcterms:W3CDTF">2020-08-03T17:27:54Z</dcterms:created>
  <dcterms:modified xsi:type="dcterms:W3CDTF">2020-08-03T18:01:22Z</dcterms:modified>
</cp:coreProperties>
</file>